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7.xml.rels" ContentType="application/vnd.openxmlformats-package.relationships+xml"/>
  <Override PartName="/ppt/slides/_rels/slide29.xml.rels" ContentType="application/vnd.openxmlformats-package.relationships+xml"/>
  <Override PartName="/ppt/slides/_rels/slide33.xml.rels" ContentType="application/vnd.openxmlformats-package.relationships+xml"/>
  <Override PartName="/ppt/slides/_rels/slide44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45.xml.rels" ContentType="application/vnd.openxmlformats-package.relationships+xml"/>
  <Override PartName="/ppt/slides/_rels/slide42.xml.rels" ContentType="application/vnd.openxmlformats-package.relationships+xml"/>
  <Override PartName="/ppt/slides/_rels/slide40.xml.rels" ContentType="application/vnd.openxmlformats-package.relationships+xml"/>
  <Override PartName="/ppt/slides/_rels/slide32.xml.rels" ContentType="application/vnd.openxmlformats-package.relationships+xml"/>
  <Override PartName="/ppt/slides/_rels/slide21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38.xml.rels" ContentType="application/vnd.openxmlformats-package.relationships+xml"/>
  <Override PartName="/ppt/slides/_rels/slide22.xml.rels" ContentType="application/vnd.openxmlformats-package.relationships+xml"/>
  <Override PartName="/ppt/slides/_rels/slide30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43.xml.rels" ContentType="application/vnd.openxmlformats-package.relationships+xml"/>
  <Override PartName="/ppt/slides/_rels/slide35.xml.rels" ContentType="application/vnd.openxmlformats-package.relationships+xml"/>
  <Override PartName="/ppt/slides/_rels/slide26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40.xml" ContentType="application/vnd.openxmlformats-officedocument.presentationml.slide+xml"/>
  <Override PartName="/ppt/slides/slide38.xml" ContentType="application/vnd.openxmlformats-officedocument.presentationml.slide+xml"/>
  <Override PartName="/ppt/slides/slide44.xml" ContentType="application/vnd.openxmlformats-officedocument.presentationml.slide+xml"/>
  <Override PartName="/ppt/slides/slide39.xml" ContentType="application/vnd.openxmlformats-officedocument.presentationml.slide+xml"/>
  <Override PartName="/ppt/slides/slide20.xml" ContentType="application/vnd.openxmlformats-officedocument.presentationml.slide+xml"/>
  <Override PartName="/ppt/slides/slide45.xml" ContentType="application/vnd.openxmlformats-officedocument.presentationml.slide+xml"/>
  <Override PartName="/ppt/slides/slide37.xml" ContentType="application/vnd.openxmlformats-officedocument.presentationml.slide+xml"/>
  <Override PartName="/ppt/slides/slide43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36.xml" ContentType="application/vnd.openxmlformats-officedocument.presentationml.slide+xml"/>
  <Override PartName="/ppt/slides/slide42.xml" ContentType="application/vnd.openxmlformats-officedocument.presentationml.slide+xml"/>
  <Override PartName="/ppt/slides/slide35.xml" ContentType="application/vnd.openxmlformats-officedocument.presentationml.slide+xml"/>
  <Override PartName="/ppt/slides/slide41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4.xml.rels" ContentType="application/vnd.openxmlformats-package.relationships+xml"/>
  <Override PartName="/ppt/slideLayouts/slideLayout1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_rels/presentation.xml.rels" ContentType="application/vnd.openxmlformats-package.relationships+xml"/>
  <Override PartName="/ppt/media/image10.png" ContentType="image/png"/>
  <Override PartName="/ppt/media/image9.png" ContentType="image/png"/>
  <Override PartName="/ppt/media/image13.jpeg" ContentType="image/jpeg"/>
  <Override PartName="/ppt/media/image8.png" ContentType="image/png"/>
  <Override PartName="/ppt/media/image4.jpeg" ContentType="image/jpeg"/>
  <Override PartName="/ppt/media/image7.png" ContentType="image/png"/>
  <Override PartName="/ppt/media/image15.jpeg" ContentType="image/jpeg"/>
  <Override PartName="/ppt/media/image14.tif" ContentType="image/tiff"/>
  <Override PartName="/ppt/media/image12.jpeg" ContentType="image/jpeg"/>
  <Override PartName="/ppt/media/image3.jpeg" ContentType="image/jpeg"/>
  <Override PartName="/ppt/media/image5.jpeg" ContentType="image/jpeg"/>
  <Override PartName="/ppt/media/image11.jpeg" ContentType="image/jpeg"/>
  <Override PartName="/ppt/media/image1.png" ContentType="image/png"/>
  <Override PartName="/ppt/media/image2.jpeg" ContentType="image/jpeg"/>
  <Override PartName="/ppt/media/media6.mp4" ContentType="video/mp4"/>
  <Override PartName="/ppt/media/image16.jpeg" ContentType="image/jpeg"/>
  <Override PartName="/ppt/charts/chart6.xml" ContentType="application/vnd.openxmlformats-officedocument.drawingml.char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
</Relationships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400" spc="-1" strike="noStrike">
                <a:solidFill>
                  <a:srgbClr val="ffffff"/>
                </a:solidFill>
                <a:latin typeface="Century Gothic"/>
              </a:defRPr>
            </a:pPr>
            <a:r>
              <a:rPr b="0" sz="1400" spc="-1" strike="noStrike">
                <a:solidFill>
                  <a:srgbClr val="ffffff"/>
                </a:solidFill>
                <a:latin typeface="Century Gothic"/>
              </a:rPr>
              <a:t>NOE strips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0.101213917421136"/>
          <c:y val="0.178635477582846"/>
          <c:w val="0.862774552393325"/>
          <c:h val="0.58635477582846"/>
        </c:manualLayout>
      </c:layout>
      <c:lineChart>
        <c:grouping val="standar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CP 2 off</c:v>
                </c:pt>
              </c:strCache>
            </c:strRef>
          </c:tx>
          <c:spPr>
            <a:solidFill>
              <a:srgbClr val="052f61"/>
            </a:solidFill>
            <a:ln w="28440">
              <a:solidFill>
                <a:srgbClr val="052f61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ffffff"/>
                    </a:solidFill>
                    <a:latin typeface="Century Gothic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cat>
            <c:strRef>
              <c:f>categories</c:f>
              <c:strCache>
                <c:ptCount val="5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14"/>
                <c:pt idx="0">
                  <c:v>18376.3721274223</c:v>
                </c:pt>
                <c:pt idx="1">
                  <c:v>18475.7460778416</c:v>
                </c:pt>
                <c:pt idx="2">
                  <c:v>18578.0474790183</c:v>
                </c:pt>
                <c:pt idx="3">
                  <c:v>18682.5778581605</c:v>
                </c:pt>
                <c:pt idx="4">
                  <c:v>18788.6527550601</c:v>
                </c:pt>
                <c:pt idx="5">
                  <c:v>18895.6207840506</c:v>
                </c:pt>
                <c:pt idx="6">
                  <c:v>19006.8568246614</c:v>
                </c:pt>
                <c:pt idx="7">
                  <c:v>19113.8825618332</c:v>
                </c:pt>
                <c:pt idx="8">
                  <c:v>19220.2531041176</c:v>
                </c:pt>
                <c:pt idx="9">
                  <c:v>19325.6643597035</c:v>
                </c:pt>
                <c:pt idx="10">
                  <c:v>19429.921589478</c:v>
                </c:pt>
                <c:pt idx="11">
                  <c:v>19532.9168370852</c:v>
                </c:pt>
                <c:pt idx="12">
                  <c:v>19634.5836074736</c:v>
                </c:pt>
                <c:pt idx="13">
                  <c:v>19734.830741777</c:v>
                </c:pt>
                <c:pt idx="14">
                  <c:v>19837.0805188085</c:v>
                </c:pt>
                <c:pt idx="15">
                  <c:v>19933.6321533718</c:v>
                </c:pt>
                <c:pt idx="16">
                  <c:v>20027.5258445381</c:v>
                </c:pt>
                <c:pt idx="17">
                  <c:v>20117.8291483919</c:v>
                </c:pt>
                <c:pt idx="18">
                  <c:v>20203.3303282827</c:v>
                </c:pt>
                <c:pt idx="19">
                  <c:v>20282.6010738326</c:v>
                </c:pt>
                <c:pt idx="20">
                  <c:v>20354.1125255321</c:v>
                </c:pt>
                <c:pt idx="21">
                  <c:v>20418.5089658538</c:v>
                </c:pt>
                <c:pt idx="22">
                  <c:v>20469.9427315548</c:v>
                </c:pt>
                <c:pt idx="23">
                  <c:v>20510.1443178097</c:v>
                </c:pt>
                <c:pt idx="24">
                  <c:v>20538.9979921033</c:v>
                </c:pt>
                <c:pt idx="25">
                  <c:v>20557.1580073075</c:v>
                </c:pt>
                <c:pt idx="26">
                  <c:v>20566.1229091982</c:v>
                </c:pt>
                <c:pt idx="27">
                  <c:v>20568.234254978</c:v>
                </c:pt>
                <c:pt idx="28">
                  <c:v>20566.5075248875</c:v>
                </c:pt>
                <c:pt idx="29">
                  <c:v>20564.8875099611</c:v>
                </c:pt>
                <c:pt idx="30">
                  <c:v>20567.4259920126</c:v>
                </c:pt>
                <c:pt idx="31">
                  <c:v>20578.2446123369</c:v>
                </c:pt>
                <c:pt idx="32">
                  <c:v>20601.1845203097</c:v>
                </c:pt>
                <c:pt idx="33">
                  <c:v>20639.4544494813</c:v>
                </c:pt>
                <c:pt idx="34">
                  <c:v>20695.2878607168</c:v>
                </c:pt>
                <c:pt idx="35">
                  <c:v>20769.6374040435</c:v>
                </c:pt>
                <c:pt idx="36">
                  <c:v>20865.6757418325</c:v>
                </c:pt>
                <c:pt idx="37">
                  <c:v>20974.2121717594</c:v>
                </c:pt>
                <c:pt idx="38">
                  <c:v>21094.3796628456</c:v>
                </c:pt>
                <c:pt idx="39">
                  <c:v>21220.6448033061</c:v>
                </c:pt>
                <c:pt idx="40">
                  <c:v>21346.1835247051</c:v>
                </c:pt>
                <c:pt idx="41">
                  <c:v>21463.2875752525</c:v>
                </c:pt>
                <c:pt idx="42">
                  <c:v>21563.8843697316</c:v>
                </c:pt>
                <c:pt idx="43">
                  <c:v>21642.3914786049</c:v>
                </c:pt>
                <c:pt idx="44">
                  <c:v>21686.0075192443</c:v>
                </c:pt>
                <c:pt idx="45">
                  <c:v>21692.519424655</c:v>
                </c:pt>
                <c:pt idx="46">
                  <c:v>21658.3251103125</c:v>
                </c:pt>
                <c:pt idx="47">
                  <c:v>21582.0661433176</c:v>
                </c:pt>
                <c:pt idx="48">
                  <c:v>21464.7743562055</c:v>
                </c:pt>
                <c:pt idx="49">
                  <c:v>21309.8238635408</c:v>
                </c:pt>
                <c:pt idx="50">
                  <c:v>21115.238612375</c:v>
                </c:pt>
                <c:pt idx="51">
                  <c:v>20902.3710520064</c:v>
                </c:pt>
                <c:pt idx="52">
                  <c:v>20673.284917871</c:v>
                </c:pt>
                <c:pt idx="53">
                  <c:v>20437.0904132531</c:v>
                </c:pt>
                <c:pt idx="54">
                  <c:v>20203.0000125444</c:v>
                </c:pt>
                <c:pt idx="55">
                  <c:v>19979.8356912967</c:v>
                </c:pt>
                <c:pt idx="56">
                  <c:v>19775.6280757073</c:v>
                </c:pt>
                <c:pt idx="57">
                  <c:v>19597.3279992383</c:v>
                </c:pt>
                <c:pt idx="58">
                  <c:v>19445.8684318182</c:v>
                </c:pt>
                <c:pt idx="59">
                  <c:v>19336.5528303428</c:v>
                </c:pt>
                <c:pt idx="60">
                  <c:v>19266.3629403085</c:v>
                </c:pt>
                <c:pt idx="61">
                  <c:v>19237.0468233733</c:v>
                </c:pt>
                <c:pt idx="62">
                  <c:v>19249.1584051112</c:v>
                </c:pt>
                <c:pt idx="63">
                  <c:v>19302.1115392847</c:v>
                </c:pt>
                <c:pt idx="64">
                  <c:v>19394.2042512768</c:v>
                </c:pt>
                <c:pt idx="65">
                  <c:v>19528.0140378879</c:v>
                </c:pt>
                <c:pt idx="66">
                  <c:v>19689.8498712132</c:v>
                </c:pt>
                <c:pt idx="67">
                  <c:v>19878.6135920419</c:v>
                </c:pt>
                <c:pt idx="68">
                  <c:v>20087.8723818314</c:v>
                </c:pt>
                <c:pt idx="69">
                  <c:v>20310.0409803877</c:v>
                </c:pt>
                <c:pt idx="70">
                  <c:v>20536.5264405501</c:v>
                </c:pt>
                <c:pt idx="71">
                  <c:v>20757.9860694366</c:v>
                </c:pt>
                <c:pt idx="72">
                  <c:v>20971.9524204787</c:v>
                </c:pt>
                <c:pt idx="73">
                  <c:v>21153.2563369558</c:v>
                </c:pt>
                <c:pt idx="74">
                  <c:v>21301.0028038917</c:v>
                </c:pt>
                <c:pt idx="75">
                  <c:v>21407.6297739446</c:v>
                </c:pt>
                <c:pt idx="76">
                  <c:v>21467.4665669214</c:v>
                </c:pt>
                <c:pt idx="77">
                  <c:v>21477.2248975825</c:v>
                </c:pt>
                <c:pt idx="78">
                  <c:v>21436.3425507864</c:v>
                </c:pt>
                <c:pt idx="79">
                  <c:v>21347.1322703414</c:v>
                </c:pt>
                <c:pt idx="80">
                  <c:v>21209.06497035</c:v>
                </c:pt>
                <c:pt idx="81">
                  <c:v>21039.891057089</c:v>
                </c:pt>
                <c:pt idx="82">
                  <c:v>20845.0936498489</c:v>
                </c:pt>
                <c:pt idx="83">
                  <c:v>20635.6085483464</c:v>
                </c:pt>
                <c:pt idx="84">
                  <c:v>20422.8631386708</c:v>
                </c:pt>
                <c:pt idx="85">
                  <c:v>20217.9577690669</c:v>
                </c:pt>
                <c:pt idx="86">
                  <c:v>20030.8903971412</c:v>
                </c:pt>
                <c:pt idx="87">
                  <c:v>19864.5172022884</c:v>
                </c:pt>
                <c:pt idx="88">
                  <c:v>19736.8335221467</c:v>
                </c:pt>
                <c:pt idx="89">
                  <c:v>19644.6985865218</c:v>
                </c:pt>
                <c:pt idx="90">
                  <c:v>19588.8382138188</c:v>
                </c:pt>
                <c:pt idx="91">
                  <c:v>19567.5382020376</c:v>
                </c:pt>
                <c:pt idx="92">
                  <c:v>19577.001249498</c:v>
                </c:pt>
                <c:pt idx="93">
                  <c:v>19611.8507525787</c:v>
                </c:pt>
                <c:pt idx="94">
                  <c:v>19667.9969504641</c:v>
                </c:pt>
                <c:pt idx="95">
                  <c:v>19734.4914326325</c:v>
                </c:pt>
                <c:pt idx="96">
                  <c:v>19806.5335151299</c:v>
                </c:pt>
                <c:pt idx="97">
                  <c:v>19878.3423434282</c:v>
                </c:pt>
                <c:pt idx="98">
                  <c:v>19945.1998360969</c:v>
                </c:pt>
                <c:pt idx="99">
                  <c:v>20003.6357361916</c:v>
                </c:pt>
                <c:pt idx="100">
                  <c:v>20051.4492677437</c:v>
                </c:pt>
                <c:pt idx="101">
                  <c:v>20087.5851005949</c:v>
                </c:pt>
                <c:pt idx="102">
                  <c:v>20112.5769405513</c:v>
                </c:pt>
                <c:pt idx="103">
                  <c:v>20125.129651285</c:v>
                </c:pt>
                <c:pt idx="104">
                  <c:v>20127.1295926396</c:v>
                </c:pt>
                <c:pt idx="105">
                  <c:v>20119.3756002986</c:v>
                </c:pt>
                <c:pt idx="106">
                  <c:v>20102.4991302984</c:v>
                </c:pt>
                <c:pt idx="107">
                  <c:v>20076.879574878</c:v>
                </c:pt>
                <c:pt idx="108">
                  <c:v>20042.6731788164</c:v>
                </c:pt>
                <c:pt idx="109">
                  <c:v>19998.2031133307</c:v>
                </c:pt>
                <c:pt idx="110">
                  <c:v>19946.8549575594</c:v>
                </c:pt>
                <c:pt idx="111">
                  <c:v>19887.8151603675</c:v>
                </c:pt>
                <c:pt idx="112">
                  <c:v>19822.4002408561</c:v>
                </c:pt>
                <c:pt idx="113">
                  <c:v>19752.8966121168</c:v>
                </c:pt>
                <c:pt idx="114">
                  <c:v>19682.7850243445</c:v>
                </c:pt>
                <c:pt idx="115">
                  <c:v>19616.8962950661</c:v>
                </c:pt>
                <c:pt idx="116">
                  <c:v>19559.7268013097</c:v>
                </c:pt>
                <c:pt idx="117">
                  <c:v>19523.2719340102</c:v>
                </c:pt>
                <c:pt idx="118">
                  <c:v>19514.2092453086</c:v>
                </c:pt>
                <c:pt idx="119">
                  <c:v>19542.5137988399</c:v>
                </c:pt>
                <c:pt idx="120">
                  <c:v>19618.8090312167</c:v>
                </c:pt>
                <c:pt idx="121">
                  <c:v>19753.8714717064</c:v>
                </c:pt>
                <c:pt idx="122">
                  <c:v>19958.0051893435</c:v>
                </c:pt>
                <c:pt idx="123">
                  <c:v>20240.294573486</c:v>
                </c:pt>
                <c:pt idx="124">
                  <c:v>20623.0702433407</c:v>
                </c:pt>
                <c:pt idx="125">
                  <c:v>21083.11309241</c:v>
                </c:pt>
                <c:pt idx="126">
                  <c:v>21632.5560519024</c:v>
                </c:pt>
                <c:pt idx="127">
                  <c:v>22266.8615734087</c:v>
                </c:pt>
                <c:pt idx="128">
                  <c:v>22976.3452713138</c:v>
                </c:pt>
                <c:pt idx="129">
                  <c:v>23745.9723865989</c:v>
                </c:pt>
                <c:pt idx="130">
                  <c:v>24555.5735993214</c:v>
                </c:pt>
                <c:pt idx="131">
                  <c:v>25411.0304368759</c:v>
                </c:pt>
                <c:pt idx="132">
                  <c:v>26222.4530275936</c:v>
                </c:pt>
                <c:pt idx="133">
                  <c:v>26990.7254577725</c:v>
                </c:pt>
                <c:pt idx="134">
                  <c:v>27686.634894595</c:v>
                </c:pt>
                <c:pt idx="135">
                  <c:v>28283.3977074663</c:v>
                </c:pt>
                <c:pt idx="136">
                  <c:v>28758.6822662856</c:v>
                </c:pt>
                <c:pt idx="137">
                  <c:v>29096.357653809</c:v>
                </c:pt>
                <c:pt idx="138">
                  <c:v>29292.0200093579</c:v>
                </c:pt>
                <c:pt idx="139">
                  <c:v>29331.3198782412</c:v>
                </c:pt>
                <c:pt idx="140">
                  <c:v>29231.8513602814</c:v>
                </c:pt>
                <c:pt idx="141">
                  <c:v>29008.7883636286</c:v>
                </c:pt>
                <c:pt idx="142">
                  <c:v>28683.2188196162</c:v>
                </c:pt>
                <c:pt idx="143">
                  <c:v>28280.2852890556</c:v>
                </c:pt>
                <c:pt idx="144">
                  <c:v>27827.0571408741</c:v>
                </c:pt>
                <c:pt idx="145">
                  <c:v>27332.5788835947</c:v>
                </c:pt>
                <c:pt idx="146">
                  <c:v>26857.426600221</c:v>
                </c:pt>
                <c:pt idx="147">
                  <c:v>26404.6646244734</c:v>
                </c:pt>
                <c:pt idx="148">
                  <c:v>25989.604132124</c:v>
                </c:pt>
                <c:pt idx="149">
                  <c:v>25621.7802538598</c:v>
                </c:pt>
                <c:pt idx="150">
                  <c:v>25304.8781034686</c:v>
                </c:pt>
                <c:pt idx="151">
                  <c:v>25037.1608419715</c:v>
                </c:pt>
                <c:pt idx="152">
                  <c:v>24812.3080789273</c:v>
                </c:pt>
                <c:pt idx="153">
                  <c:v>24613.9274368545</c:v>
                </c:pt>
                <c:pt idx="154">
                  <c:v>24443.8573936476</c:v>
                </c:pt>
                <c:pt idx="155">
                  <c:v>24281.6908816815</c:v>
                </c:pt>
                <c:pt idx="156">
                  <c:v>24115.0896173341</c:v>
                </c:pt>
                <c:pt idx="157">
                  <c:v>23933.2197042454</c:v>
                </c:pt>
                <c:pt idx="158">
                  <c:v>23727.5682517411</c:v>
                </c:pt>
                <c:pt idx="159">
                  <c:v>23492.4800840694</c:v>
                </c:pt>
                <c:pt idx="160">
                  <c:v>23214.8962701573</c:v>
                </c:pt>
                <c:pt idx="161">
                  <c:v>22915.2424225657</c:v>
                </c:pt>
                <c:pt idx="162">
                  <c:v>22587.6345330094</c:v>
                </c:pt>
                <c:pt idx="163">
                  <c:v>22237.8371872986</c:v>
                </c:pt>
                <c:pt idx="164">
                  <c:v>21873.3606793191</c:v>
                </c:pt>
                <c:pt idx="165">
                  <c:v>21502.812288658</c:v>
                </c:pt>
                <c:pt idx="166">
                  <c:v>21135.2479152412</c:v>
                </c:pt>
                <c:pt idx="167">
                  <c:v>20766.7435180573</c:v>
                </c:pt>
                <c:pt idx="168">
                  <c:v>20432.1238749113</c:v>
                </c:pt>
                <c:pt idx="169">
                  <c:v>20125.1449778587</c:v>
                </c:pt>
                <c:pt idx="170">
                  <c:v>19851.7179201758</c:v>
                </c:pt>
                <c:pt idx="171">
                  <c:v>19616.3470823464</c:v>
                </c:pt>
                <c:pt idx="172">
                  <c:v>19422.1110013924</c:v>
                </c:pt>
                <c:pt idx="173">
                  <c:v>19270.721549647</c:v>
                </c:pt>
                <c:pt idx="174">
                  <c:v>19162.6336199718</c:v>
                </c:pt>
                <c:pt idx="175">
                  <c:v>19095.5568456891</c:v>
                </c:pt>
                <c:pt idx="176">
                  <c:v>19072.5721939272</c:v>
                </c:pt>
                <c:pt idx="177">
                  <c:v>19088.0039405888</c:v>
                </c:pt>
                <c:pt idx="178">
                  <c:v>19138.6859822664</c:v>
                </c:pt>
                <c:pt idx="179">
                  <c:v>19220.9600994259</c:v>
                </c:pt>
                <c:pt idx="180">
                  <c:v>19330.888540898</c:v>
                </c:pt>
                <c:pt idx="181">
                  <c:v>19464.5194976132</c:v>
                </c:pt>
                <c:pt idx="182">
                  <c:v>19624.2501992376</c:v>
                </c:pt>
                <c:pt idx="183">
                  <c:v>19795.6563730704</c:v>
                </c:pt>
                <c:pt idx="184">
                  <c:v>19982.3187757685</c:v>
                </c:pt>
                <c:pt idx="185">
                  <c:v>20184.0188167424</c:v>
                </c:pt>
                <c:pt idx="186">
                  <c:v>20402.4648675299</c:v>
                </c:pt>
                <c:pt idx="187">
                  <c:v>20641.5529549917</c:v>
                </c:pt>
                <c:pt idx="188">
                  <c:v>20907.4567442533</c:v>
                </c:pt>
                <c:pt idx="189">
                  <c:v>21220.4449912064</c:v>
                </c:pt>
                <c:pt idx="190">
                  <c:v>21568.5670115689</c:v>
                </c:pt>
                <c:pt idx="191">
                  <c:v>21973.4612847401</c:v>
                </c:pt>
                <c:pt idx="192">
                  <c:v>22446.4169211463</c:v>
                </c:pt>
                <c:pt idx="193">
                  <c:v>22997.6932206531</c:v>
                </c:pt>
                <c:pt idx="194">
                  <c:v>23635.2400255403</c:v>
                </c:pt>
                <c:pt idx="195">
                  <c:v>24363.386562032</c:v>
                </c:pt>
                <c:pt idx="196">
                  <c:v>25181.6190165193</c:v>
                </c:pt>
                <c:pt idx="197">
                  <c:v>26118.4425458432</c:v>
                </c:pt>
                <c:pt idx="198">
                  <c:v>27093.5405671605</c:v>
                </c:pt>
                <c:pt idx="199">
                  <c:v>28119.0483702258</c:v>
                </c:pt>
                <c:pt idx="200">
                  <c:v>29168.7580855872</c:v>
                </c:pt>
                <c:pt idx="201">
                  <c:v>30211.0092574556</c:v>
                </c:pt>
                <c:pt idx="202">
                  <c:v>31210.1663014939</c:v>
                </c:pt>
                <c:pt idx="203">
                  <c:v>32128.5821916327</c:v>
                </c:pt>
                <c:pt idx="204">
                  <c:v>32955.8281144287</c:v>
                </c:pt>
                <c:pt idx="205">
                  <c:v>33597.2899075434</c:v>
                </c:pt>
                <c:pt idx="206">
                  <c:v>34055.8887107066</c:v>
                </c:pt>
                <c:pt idx="207">
                  <c:v>34310.0653559237</c:v>
                </c:pt>
                <c:pt idx="208">
                  <c:v>34347.403021655</c:v>
                </c:pt>
                <c:pt idx="209">
                  <c:v>34165.5935347076</c:v>
                </c:pt>
                <c:pt idx="210">
                  <c:v>33772.6077000579</c:v>
                </c:pt>
                <c:pt idx="211">
                  <c:v>33160.9142115236</c:v>
                </c:pt>
                <c:pt idx="212">
                  <c:v>32400.9481108191</c:v>
                </c:pt>
                <c:pt idx="213">
                  <c:v>31506.4826112433</c:v>
                </c:pt>
                <c:pt idx="214">
                  <c:v>30513.3746591208</c:v>
                </c:pt>
                <c:pt idx="215">
                  <c:v>29458.5940067995</c:v>
                </c:pt>
                <c:pt idx="216">
                  <c:v>28377.7872143946</c:v>
                </c:pt>
                <c:pt idx="217">
                  <c:v>27303.195493814</c:v>
                </c:pt>
                <c:pt idx="218">
                  <c:v>26262.0966040343</c:v>
                </c:pt>
                <c:pt idx="219">
                  <c:v>25240.6092702988</c:v>
                </c:pt>
                <c:pt idx="220">
                  <c:v>24327.2176550723</c:v>
                </c:pt>
                <c:pt idx="221">
                  <c:v>23493.3178685821</c:v>
                </c:pt>
                <c:pt idx="222">
                  <c:v>22742.7351961529</c:v>
                </c:pt>
                <c:pt idx="223">
                  <c:v>22075.1388476132</c:v>
                </c:pt>
                <c:pt idx="224">
                  <c:v>21487.210669333</c:v>
                </c:pt>
                <c:pt idx="225">
                  <c:v>20973.8024743872</c:v>
                </c:pt>
                <c:pt idx="226">
                  <c:v>20513.7272384243</c:v>
                </c:pt>
                <c:pt idx="227">
                  <c:v>20133.7421028085</c:v>
                </c:pt>
                <c:pt idx="228">
                  <c:v>19810.8826560446</c:v>
                </c:pt>
                <c:pt idx="229">
                  <c:v>19540.7803900364</c:v>
                </c:pt>
                <c:pt idx="230">
                  <c:v>19320.1059017439</c:v>
                </c:pt>
                <c:pt idx="231">
                  <c:v>19146.4988303965</c:v>
                </c:pt>
                <c:pt idx="232">
                  <c:v>19018.3748656401</c:v>
                </c:pt>
                <c:pt idx="233">
                  <c:v>18932.401286508</c:v>
                </c:pt>
                <c:pt idx="234">
                  <c:v>18893.8362268795</c:v>
                </c:pt>
                <c:pt idx="235">
                  <c:v>18897.8619187305</c:v>
                </c:pt>
                <c:pt idx="236">
                  <c:v>18943.2254934909</c:v>
                </c:pt>
                <c:pt idx="237">
                  <c:v>19028.165637089</c:v>
                </c:pt>
                <c:pt idx="238">
                  <c:v>19150.2985114106</c:v>
                </c:pt>
                <c:pt idx="239">
                  <c:v>19306.5832432895</c:v>
                </c:pt>
                <c:pt idx="240">
                  <c:v>19493.3672531112</c:v>
                </c:pt>
                <c:pt idx="241">
                  <c:v>19714.8462346636</c:v>
                </c:pt>
                <c:pt idx="242">
                  <c:v>19950.5907308673</c:v>
                </c:pt>
                <c:pt idx="243">
                  <c:v>20203.4683842152</c:v>
                </c:pt>
                <c:pt idx="244">
                  <c:v>20468.992118863</c:v>
                </c:pt>
                <c:pt idx="245">
                  <c:v>20742.9388939794</c:v>
                </c:pt>
                <c:pt idx="246">
                  <c:v>21021.4494866439</c:v>
                </c:pt>
                <c:pt idx="247">
                  <c:v>21301.0368270964</c:v>
                </c:pt>
                <c:pt idx="248">
                  <c:v>21588.6892056036</c:v>
                </c:pt>
                <c:pt idx="249">
                  <c:v>21860.6544358011</c:v>
                </c:pt>
                <c:pt idx="250">
                  <c:v>22124.0054954014</c:v>
                </c:pt>
                <c:pt idx="251">
                  <c:v>22375.0759958543</c:v>
                </c:pt>
                <c:pt idx="252">
                  <c:v>22609.5850987053</c:v>
                </c:pt>
                <c:pt idx="253">
                  <c:v>22822.5310288498</c:v>
                </c:pt>
                <c:pt idx="254">
                  <c:v>23008.2315104615</c:v>
                </c:pt>
                <c:pt idx="255">
                  <c:v>23165.4520542079</c:v>
                </c:pt>
                <c:pt idx="256">
                  <c:v>23276.5282716397</c:v>
                </c:pt>
                <c:pt idx="257">
                  <c:v>23341.9311876933</c:v>
                </c:pt>
                <c:pt idx="258">
                  <c:v>23356.870983604</c:v>
                </c:pt>
                <c:pt idx="259">
                  <c:v>23318.1411126546</c:v>
                </c:pt>
                <c:pt idx="260">
                  <c:v>23224.5953969526</c:v>
                </c:pt>
                <c:pt idx="261">
                  <c:v>23077.4621533816</c:v>
                </c:pt>
                <c:pt idx="262">
                  <c:v>22880.4470084049</c:v>
                </c:pt>
                <c:pt idx="263">
                  <c:v>22629.9454036361</c:v>
                </c:pt>
                <c:pt idx="264">
                  <c:v>22352.2046885598</c:v>
                </c:pt>
                <c:pt idx="265">
                  <c:v>22048.6704942694</c:v>
                </c:pt>
                <c:pt idx="266">
                  <c:v>21729.8626797367</c:v>
                </c:pt>
                <c:pt idx="267">
                  <c:v>21406.579433535</c:v>
                </c:pt>
                <c:pt idx="268">
                  <c:v>21089.3455717061</c:v>
                </c:pt>
                <c:pt idx="269">
                  <c:v>20787.9818128625</c:v>
                </c:pt>
                <c:pt idx="270">
                  <c:v>20501.6631993204</c:v>
                </c:pt>
                <c:pt idx="271">
                  <c:v>20258.8147761751</c:v>
                </c:pt>
                <c:pt idx="272">
                  <c:v>20055.3599365973</c:v>
                </c:pt>
                <c:pt idx="273">
                  <c:v>19897.0491294823</c:v>
                </c:pt>
                <c:pt idx="274">
                  <c:v>19788.9083344644</c:v>
                </c:pt>
                <c:pt idx="275">
                  <c:v>19735.4130986691</c:v>
                </c:pt>
                <c:pt idx="276">
                  <c:v>19740.596329454</c:v>
                </c:pt>
                <c:pt idx="277">
                  <c:v>19811.7850768593</c:v>
                </c:pt>
                <c:pt idx="278">
                  <c:v>19946.9966926661</c:v>
                </c:pt>
                <c:pt idx="279">
                  <c:v>20149.7583466126</c:v>
                </c:pt>
                <c:pt idx="280">
                  <c:v>20421.0259636719</c:v>
                </c:pt>
                <c:pt idx="281">
                  <c:v>20760.1197507661</c:v>
                </c:pt>
                <c:pt idx="282">
                  <c:v>21164.2836557943</c:v>
                </c:pt>
                <c:pt idx="283">
                  <c:v>21628.3001714626</c:v>
                </c:pt>
                <c:pt idx="284">
                  <c:v>22144.2254777347</c:v>
                </c:pt>
                <c:pt idx="285">
                  <c:v>22722.5583517857</c:v>
                </c:pt>
                <c:pt idx="286">
                  <c:v>23308.0906347576</c:v>
                </c:pt>
                <c:pt idx="287">
                  <c:v>23904.9897844917</c:v>
                </c:pt>
                <c:pt idx="288">
                  <c:v>24495.8028882327</c:v>
                </c:pt>
                <c:pt idx="289">
                  <c:v>25062.2763352249</c:v>
                </c:pt>
                <c:pt idx="290">
                  <c:v>25586.3634020073</c:v>
                </c:pt>
                <c:pt idx="291">
                  <c:v>26051.3216300036</c:v>
                </c:pt>
                <c:pt idx="292">
                  <c:v>26455.7500878999</c:v>
                </c:pt>
                <c:pt idx="293">
                  <c:v>26759.5923465888</c:v>
                </c:pt>
                <c:pt idx="294">
                  <c:v>26972.2838330597</c:v>
                </c:pt>
                <c:pt idx="295">
                  <c:v>27092.2861988218</c:v>
                </c:pt>
                <c:pt idx="296">
                  <c:v>27123.2860875007</c:v>
                </c:pt>
                <c:pt idx="297">
                  <c:v>27074.1767394511</c:v>
                </c:pt>
                <c:pt idx="298">
                  <c:v>26958.7002237761</c:v>
                </c:pt>
                <c:pt idx="299">
                  <c:v>26788.0265602255</c:v>
                </c:pt>
                <c:pt idx="300">
                  <c:v>26596.1351892889</c:v>
                </c:pt>
                <c:pt idx="301">
                  <c:v>26400.7914937299</c:v>
                </c:pt>
                <c:pt idx="302">
                  <c:v>26225.6029483394</c:v>
                </c:pt>
                <c:pt idx="303">
                  <c:v>26093.2113794695</c:v>
                </c:pt>
                <c:pt idx="304">
                  <c:v>26023.835159686</c:v>
                </c:pt>
                <c:pt idx="305">
                  <c:v>26033.9406959387</c:v>
                </c:pt>
                <c:pt idx="306">
                  <c:v>26135.1525489234</c:v>
                </c:pt>
                <c:pt idx="307">
                  <c:v>26342.7341531418</c:v>
                </c:pt>
                <c:pt idx="308">
                  <c:v>26641.8544184531</c:v>
                </c:pt>
                <c:pt idx="309">
                  <c:v>27032.213731411</c:v>
                </c:pt>
                <c:pt idx="310">
                  <c:v>27502.7503389388</c:v>
                </c:pt>
                <c:pt idx="311">
                  <c:v>28038.2644122461</c:v>
                </c:pt>
                <c:pt idx="312">
                  <c:v>28620.7595036617</c:v>
                </c:pt>
                <c:pt idx="313">
                  <c:v>29230.9510940536</c:v>
                </c:pt>
                <c:pt idx="314">
                  <c:v>29872.6176178749</c:v>
                </c:pt>
                <c:pt idx="315">
                  <c:v>30481.8827511515</c:v>
                </c:pt>
                <c:pt idx="316">
                  <c:v>31066.6897688778</c:v>
                </c:pt>
                <c:pt idx="317">
                  <c:v>31615.1226581335</c:v>
                </c:pt>
                <c:pt idx="318">
                  <c:v>32118.2728878991</c:v>
                </c:pt>
                <c:pt idx="319">
                  <c:v>32569.7544572841</c:v>
                </c:pt>
                <c:pt idx="320">
                  <c:v>32964.8562367168</c:v>
                </c:pt>
                <c:pt idx="321">
                  <c:v>33310.679774715</c:v>
                </c:pt>
                <c:pt idx="322">
                  <c:v>33577.8949791865</c:v>
                </c:pt>
                <c:pt idx="323">
                  <c:v>33774.2692859198</c:v>
                </c:pt>
                <c:pt idx="324">
                  <c:v>33892.4372505959</c:v>
                </c:pt>
                <c:pt idx="325">
                  <c:v>33923.486064716</c:v>
                </c:pt>
                <c:pt idx="326">
                  <c:v>33857.5565923548</c:v>
                </c:pt>
                <c:pt idx="327">
                  <c:v>33684.8864312729</c:v>
                </c:pt>
                <c:pt idx="328">
                  <c:v>33397.1461593868</c:v>
                </c:pt>
                <c:pt idx="329">
                  <c:v>32971.3983191966</c:v>
                </c:pt>
                <c:pt idx="330">
                  <c:v>32436.7959747957</c:v>
                </c:pt>
                <c:pt idx="331">
                  <c:v>31784.4028600483</c:v>
                </c:pt>
                <c:pt idx="332">
                  <c:v>31023.836605277</c:v>
                </c:pt>
                <c:pt idx="333">
                  <c:v>30170.2020301931</c:v>
                </c:pt>
                <c:pt idx="334">
                  <c:v>29243.4060728756</c:v>
                </c:pt>
                <c:pt idx="335">
                  <c:v>28266.9864116226</c:v>
                </c:pt>
                <c:pt idx="336">
                  <c:v>27229.4274149395</c:v>
                </c:pt>
                <c:pt idx="337">
                  <c:v>26231.7299081324</c:v>
                </c:pt>
                <c:pt idx="338">
                  <c:v>25261.9113248378</c:v>
                </c:pt>
                <c:pt idx="339">
                  <c:v>24342.0505707608</c:v>
                </c:pt>
                <c:pt idx="340">
                  <c:v>23490.3772856402</c:v>
                </c:pt>
                <c:pt idx="341">
                  <c:v>22720.5473509223</c:v>
                </c:pt>
                <c:pt idx="342">
                  <c:v>22041.3390119037</c:v>
                </c:pt>
                <c:pt idx="343">
                  <c:v>21436.9129936573</c:v>
                </c:pt>
                <c:pt idx="344">
                  <c:v>20949.9650099037</c:v>
                </c:pt>
                <c:pt idx="345">
                  <c:v>20552.9012535724</c:v>
                </c:pt>
                <c:pt idx="346">
                  <c:v>20238.5624041576</c:v>
                </c:pt>
                <c:pt idx="347">
                  <c:v>19997.7085279907</c:v>
                </c:pt>
                <c:pt idx="348">
                  <c:v>19819.8236796948</c:v>
                </c:pt>
                <c:pt idx="349">
                  <c:v>19693.8379068957</c:v>
                </c:pt>
                <c:pt idx="350">
                  <c:v>19608.735665145</c:v>
                </c:pt>
                <c:pt idx="351">
                  <c:v>19552.4695765457</c:v>
                </c:pt>
                <c:pt idx="352">
                  <c:v>19519.2068672508</c:v>
                </c:pt>
                <c:pt idx="353">
                  <c:v>19498.0745049134</c:v>
                </c:pt>
                <c:pt idx="354">
                  <c:v>19482.0452324875</c:v>
                </c:pt>
                <c:pt idx="355">
                  <c:v>19465.5382012782</c:v>
                </c:pt>
                <c:pt idx="356">
                  <c:v>19444.4779580717</c:v>
                </c:pt>
                <c:pt idx="357">
                  <c:v>19416.3179559445</c:v>
                </c:pt>
                <c:pt idx="358">
                  <c:v>19378.5370006598</c:v>
                </c:pt>
                <c:pt idx="359">
                  <c:v>19334.3445719174</c:v>
                </c:pt>
                <c:pt idx="360">
                  <c:v>19284.4939492148</c:v>
                </c:pt>
                <c:pt idx="361">
                  <c:v>19232.2693757895</c:v>
                </c:pt>
                <c:pt idx="362">
                  <c:v>19182.1573419613</c:v>
                </c:pt>
                <c:pt idx="363">
                  <c:v>19139.6738927486</c:v>
                </c:pt>
                <c:pt idx="364">
                  <c:v>19111.1470031208</c:v>
                </c:pt>
                <c:pt idx="365">
                  <c:v>19103.6591741648</c:v>
                </c:pt>
                <c:pt idx="366">
                  <c:v>19125.0740340984</c:v>
                </c:pt>
                <c:pt idx="367">
                  <c:v>19181.6591624552</c:v>
                </c:pt>
                <c:pt idx="368">
                  <c:v>19279.8327296416</c:v>
                </c:pt>
                <c:pt idx="369">
                  <c:v>19425.0212055732</c:v>
                </c:pt>
                <c:pt idx="370">
                  <c:v>19621.1968037095</c:v>
                </c:pt>
                <c:pt idx="371">
                  <c:v>19870.4177736651</c:v>
                </c:pt>
                <c:pt idx="372">
                  <c:v>20184.5718315423</c:v>
                </c:pt>
                <c:pt idx="373">
                  <c:v>20538.1032457909</c:v>
                </c:pt>
                <c:pt idx="374">
                  <c:v>20935.2689371801</c:v>
                </c:pt>
                <c:pt idx="375">
                  <c:v>21367.0946516291</c:v>
                </c:pt>
                <c:pt idx="376">
                  <c:v>21821.7819315736</c:v>
                </c:pt>
                <c:pt idx="377">
                  <c:v>22285.0954681183</c:v>
                </c:pt>
                <c:pt idx="378">
                  <c:v>22740.9887437979</c:v>
                </c:pt>
                <c:pt idx="379">
                  <c:v>23172.4458251531</c:v>
                </c:pt>
                <c:pt idx="380">
                  <c:v>23575.9270146507</c:v>
                </c:pt>
                <c:pt idx="381">
                  <c:v>23906.3115894924</c:v>
                </c:pt>
                <c:pt idx="382">
                  <c:v>24165.3647051188</c:v>
                </c:pt>
                <c:pt idx="383">
                  <c:v>24342.7908684881</c:v>
                </c:pt>
                <c:pt idx="384">
                  <c:v>24432.2684319269</c:v>
                </c:pt>
                <c:pt idx="385">
                  <c:v>24431.8947256767</c:v>
                </c:pt>
                <c:pt idx="386">
                  <c:v>24344.2763715835</c:v>
                </c:pt>
                <c:pt idx="387">
                  <c:v>24168.6101448233</c:v>
                </c:pt>
                <c:pt idx="388">
                  <c:v>23928.2756120461</c:v>
                </c:pt>
                <c:pt idx="389">
                  <c:v>23631.6780654395</c:v>
                </c:pt>
                <c:pt idx="390">
                  <c:v>23293.672391102</c:v>
                </c:pt>
                <c:pt idx="391">
                  <c:v>22929.5840533007</c:v>
                </c:pt>
                <c:pt idx="392">
                  <c:v>22554.129849647</c:v>
                </c:pt>
                <c:pt idx="393">
                  <c:v>22180.4973825988</c:v>
                </c:pt>
                <c:pt idx="394">
                  <c:v>21806.6597300807</c:v>
                </c:pt>
                <c:pt idx="395">
                  <c:v>21467.8838756103</c:v>
                </c:pt>
                <c:pt idx="396">
                  <c:v>21156.0430145275</c:v>
                </c:pt>
                <c:pt idx="397">
                  <c:v>20874.0913038158</c:v>
                </c:pt>
                <c:pt idx="398">
                  <c:v>20622.7820254169</c:v>
                </c:pt>
                <c:pt idx="399">
                  <c:v>20401.1803683498</c:v>
                </c:pt>
                <c:pt idx="400">
                  <c:v>20207.243490721</c:v>
                </c:pt>
                <c:pt idx="401">
                  <c:v>20038.3962514384</c:v>
                </c:pt>
                <c:pt idx="402">
                  <c:v>19887.0230157443</c:v>
                </c:pt>
                <c:pt idx="403">
                  <c:v>19761.6632443844</c:v>
                </c:pt>
                <c:pt idx="404">
                  <c:v>19654.9713474547</c:v>
                </c:pt>
                <c:pt idx="405">
                  <c:v>19566.1848912929</c:v>
                </c:pt>
                <c:pt idx="406">
                  <c:v>19495.3055230819</c:v>
                </c:pt>
                <c:pt idx="407">
                  <c:v>19442.973693589</c:v>
                </c:pt>
                <c:pt idx="408">
                  <c:v>19410.2597104819</c:v>
                </c:pt>
                <c:pt idx="409">
                  <c:v>19398.3816310033</c:v>
                </c:pt>
                <c:pt idx="410">
                  <c:v>19409.3538875722</c:v>
                </c:pt>
                <c:pt idx="411">
                  <c:v>19443.1129022329</c:v>
                </c:pt>
                <c:pt idx="412">
                  <c:v>19499.8300052013</c:v>
                </c:pt>
                <c:pt idx="413">
                  <c:v>19578.9485557394</c:v>
                </c:pt>
                <c:pt idx="414">
                  <c:v>19679.1211630378</c:v>
                </c:pt>
                <c:pt idx="415">
                  <c:v>19798.2332491674</c:v>
                </c:pt>
                <c:pt idx="416">
                  <c:v>19938.7876802222</c:v>
                </c:pt>
                <c:pt idx="417">
                  <c:v>20087.3728098042</c:v>
                </c:pt>
                <c:pt idx="418">
                  <c:v>20245.1932156003</c:v>
                </c:pt>
                <c:pt idx="419">
                  <c:v>20408.695880039</c:v>
                </c:pt>
                <c:pt idx="420">
                  <c:v>20574.5419368979</c:v>
                </c:pt>
                <c:pt idx="421">
                  <c:v>20739.7984640361</c:v>
                </c:pt>
                <c:pt idx="422">
                  <c:v>20902.0671356908</c:v>
                </c:pt>
                <c:pt idx="423">
                  <c:v>21059.5334632309</c:v>
                </c:pt>
                <c:pt idx="424">
                  <c:v>21216.4092873455</c:v>
                </c:pt>
                <c:pt idx="425">
                  <c:v>21360.6330092358</c:v>
                </c:pt>
                <c:pt idx="426">
                  <c:v>21497.3455057311</c:v>
                </c:pt>
                <c:pt idx="427">
                  <c:v>21625.9879826752</c:v>
                </c:pt>
                <c:pt idx="428">
                  <c:v>21745.7981850479</c:v>
                </c:pt>
                <c:pt idx="429">
                  <c:v>21855.6138992673</c:v>
                </c:pt>
                <c:pt idx="430">
                  <c:v>21953.7377571679</c:v>
                </c:pt>
                <c:pt idx="431">
                  <c:v>22040.7020564562</c:v>
                </c:pt>
                <c:pt idx="432">
                  <c:v>22107.3887294359</c:v>
                </c:pt>
                <c:pt idx="433">
                  <c:v>22153.9873030721</c:v>
                </c:pt>
                <c:pt idx="434">
                  <c:v>22177.1941206846</c:v>
                </c:pt>
                <c:pt idx="435">
                  <c:v>22173.9129362128</c:v>
                </c:pt>
                <c:pt idx="436">
                  <c:v>22141.6041540182</c:v>
                </c:pt>
                <c:pt idx="437">
                  <c:v>22078.6231755909</c:v>
                </c:pt>
                <c:pt idx="438">
                  <c:v>21980.4299116336</c:v>
                </c:pt>
                <c:pt idx="439">
                  <c:v>21855.0088429482</c:v>
                </c:pt>
                <c:pt idx="440">
                  <c:v>21701.8571001944</c:v>
                </c:pt>
                <c:pt idx="441">
                  <c:v>21524.8152097387</c:v>
                </c:pt>
                <c:pt idx="442">
                  <c:v>21328.9609837563</c:v>
                </c:pt>
                <c:pt idx="443">
                  <c:v>21120.3276594109</c:v>
                </c:pt>
                <c:pt idx="444">
                  <c:v>20905.5426426134</c:v>
                </c:pt>
                <c:pt idx="445">
                  <c:v>20691.4221860388</c:v>
                </c:pt>
                <c:pt idx="446">
                  <c:v>20477.1181933292</c:v>
                </c:pt>
                <c:pt idx="447">
                  <c:v>20284.0964041181</c:v>
                </c:pt>
                <c:pt idx="448">
                  <c:v>20109.5471894675</c:v>
                </c:pt>
                <c:pt idx="449">
                  <c:v>19957.3140978366</c:v>
                </c:pt>
                <c:pt idx="450">
                  <c:v>19829.9200970652</c:v>
                </c:pt>
                <c:pt idx="451">
                  <c:v>19728.5227936037</c:v>
                </c:pt>
                <c:pt idx="452">
                  <c:v>19652.964681383</c:v>
                </c:pt>
                <c:pt idx="453">
                  <c:v>19600.4601878322</c:v>
                </c:pt>
                <c:pt idx="454">
                  <c:v>19572.35932079</c:v>
                </c:pt>
                <c:pt idx="455">
                  <c:v>19563.2905672686</c:v>
                </c:pt>
                <c:pt idx="456">
                  <c:v>19569.7719990424</c:v>
                </c:pt>
                <c:pt idx="457">
                  <c:v>19588.1831797299</c:v>
                </c:pt>
                <c:pt idx="458">
                  <c:v>19615.0345475671</c:v>
                </c:pt>
                <c:pt idx="459">
                  <c:v>19647.1966120519</c:v>
                </c:pt>
                <c:pt idx="460">
                  <c:v>19683.387427563</c:v>
                </c:pt>
                <c:pt idx="461">
                  <c:v>19719.0087822848</c:v>
                </c:pt>
                <c:pt idx="462">
                  <c:v>19754.0379114647</c:v>
                </c:pt>
                <c:pt idx="463">
                  <c:v>19787.808533768</c:v>
                </c:pt>
                <c:pt idx="464">
                  <c:v>19820.1623540091</c:v>
                </c:pt>
                <c:pt idx="465">
                  <c:v>19851.3011953742</c:v>
                </c:pt>
                <c:pt idx="466">
                  <c:v>19881.6187131495</c:v>
                </c:pt>
                <c:pt idx="467">
                  <c:v>19911.5341765058</c:v>
                </c:pt>
                <c:pt idx="468">
                  <c:v>19942.4527182503</c:v>
                </c:pt>
                <c:pt idx="469">
                  <c:v>19972.2394478876</c:v>
                </c:pt>
                <c:pt idx="470">
                  <c:v>20001.779953158</c:v>
                </c:pt>
                <c:pt idx="471">
                  <c:v>20030.5583030948</c:v>
                </c:pt>
                <c:pt idx="472">
                  <c:v>20057.792961002</c:v>
                </c:pt>
                <c:pt idx="473">
                  <c:v>20082.4998456439</c:v>
                </c:pt>
                <c:pt idx="474">
                  <c:v>20103.5751636859</c:v>
                </c:pt>
                <c:pt idx="475">
                  <c:v>20120.3845481986</c:v>
                </c:pt>
                <c:pt idx="476">
                  <c:v>20130.6243122603</c:v>
                </c:pt>
                <c:pt idx="477">
                  <c:v>20134.0682027805</c:v>
                </c:pt>
                <c:pt idx="478">
                  <c:v>20130.0122584253</c:v>
                </c:pt>
                <c:pt idx="479">
                  <c:v>20118.0335793893</c:v>
                </c:pt>
                <c:pt idx="480">
                  <c:v>20098.0442679483</c:v>
                </c:pt>
                <c:pt idx="481">
                  <c:v>20072.8302734119</c:v>
                </c:pt>
                <c:pt idx="482">
                  <c:v>20038.7056834145</c:v>
                </c:pt>
                <c:pt idx="483">
                  <c:v>20001.3671984706</c:v>
                </c:pt>
                <c:pt idx="484">
                  <c:v>19962.1393854926</c:v>
                </c:pt>
                <c:pt idx="485">
                  <c:v>19924.38843328</c:v>
                </c:pt>
                <c:pt idx="486">
                  <c:v>19892.4870374847</c:v>
                </c:pt>
                <c:pt idx="487">
                  <c:v>19871.9636972042</c:v>
                </c:pt>
                <c:pt idx="488">
                  <c:v>19869.6723581369</c:v>
                </c:pt>
                <c:pt idx="489">
                  <c:v>19893.98037111</c:v>
                </c:pt>
                <c:pt idx="490">
                  <c:v>19954.2276555831</c:v>
                </c:pt>
                <c:pt idx="491">
                  <c:v>20064.2244166389</c:v>
                </c:pt>
                <c:pt idx="492">
                  <c:v>20236.7919445157</c:v>
                </c:pt>
                <c:pt idx="493">
                  <c:v>20487.7749155244</c:v>
                </c:pt>
                <c:pt idx="494">
                  <c:v>20834.6789590044</c:v>
                </c:pt>
                <c:pt idx="495">
                  <c:v>21296.056947172</c:v>
                </c:pt>
                <c:pt idx="496">
                  <c:v>21890.4653977947</c:v>
                </c:pt>
                <c:pt idx="497">
                  <c:v>22635.944280128</c:v>
                </c:pt>
                <c:pt idx="498">
                  <c:v>23543.8172065098</c:v>
                </c:pt>
                <c:pt idx="499">
                  <c:v>24622.6786904843</c:v>
                </c:pt>
                <c:pt idx="500">
                  <c:v>25871.5918570028</c:v>
                </c:pt>
                <c:pt idx="501">
                  <c:v>27278.6578629877</c:v>
                </c:pt>
                <c:pt idx="502">
                  <c:v>28819.054634521</c:v>
                </c:pt>
                <c:pt idx="503">
                  <c:v>30453.9853128089</c:v>
                </c:pt>
                <c:pt idx="504">
                  <c:v>32128.8201213441</c:v>
                </c:pt>
                <c:pt idx="505">
                  <c:v>33782.6094168622</c:v>
                </c:pt>
                <c:pt idx="506">
                  <c:v>35340.8154303128</c:v>
                </c:pt>
                <c:pt idx="507">
                  <c:v>36726.6281333545</c:v>
                </c:pt>
                <c:pt idx="508">
                  <c:v>37865.4028071911</c:v>
                </c:pt>
                <c:pt idx="509">
                  <c:v>38691.0101946305</c:v>
                </c:pt>
                <c:pt idx="510">
                  <c:v>39151.888375225</c:v>
                </c:pt>
                <c:pt idx="511">
                  <c:v>39216.0292572904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CP 4 off</c:v>
                </c:pt>
              </c:strCache>
            </c:strRef>
          </c:tx>
          <c:spPr>
            <a:solidFill>
              <a:srgbClr val="a50e82"/>
            </a:solidFill>
            <a:ln w="28440">
              <a:solidFill>
                <a:srgbClr val="a50e82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ffffff"/>
                    </a:solidFill>
                    <a:latin typeface="Century Gothic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cat>
            <c:strRef>
              <c:f>categories</c:f>
              <c:strCache>
                <c:ptCount val="5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514"/>
                <c:pt idx="0">
                  <c:v>38458.8835740784</c:v>
                </c:pt>
                <c:pt idx="1">
                  <c:v>38555.2088069204</c:v>
                </c:pt>
                <c:pt idx="2">
                  <c:v>38650.1614967389</c:v>
                </c:pt>
                <c:pt idx="3">
                  <c:v>38742.5726071819</c:v>
                </c:pt>
                <c:pt idx="4">
                  <c:v>38831.4146125315</c:v>
                </c:pt>
                <c:pt idx="5">
                  <c:v>38915.8106485614</c:v>
                </c:pt>
                <c:pt idx="6">
                  <c:v>38997.8573244754</c:v>
                </c:pt>
                <c:pt idx="7">
                  <c:v>39071.0844141604</c:v>
                </c:pt>
                <c:pt idx="8">
                  <c:v>39138.0579520416</c:v>
                </c:pt>
                <c:pt idx="9">
                  <c:v>39198.4318358155</c:v>
                </c:pt>
                <c:pt idx="10">
                  <c:v>39251.980134232</c:v>
                </c:pt>
                <c:pt idx="11">
                  <c:v>39298.6070614064</c:v>
                </c:pt>
                <c:pt idx="12">
                  <c:v>39338.3620592958</c:v>
                </c:pt>
                <c:pt idx="13">
                  <c:v>39371.4547521287</c:v>
                </c:pt>
                <c:pt idx="14">
                  <c:v>39399.1424523496</c:v>
                </c:pt>
                <c:pt idx="15">
                  <c:v>39420.0114685164</c:v>
                </c:pt>
                <c:pt idx="16">
                  <c:v>39435.8599355095</c:v>
                </c:pt>
                <c:pt idx="17">
                  <c:v>39447.4945654868</c:v>
                </c:pt>
                <c:pt idx="18">
                  <c:v>39455.7838372954</c:v>
                </c:pt>
                <c:pt idx="19">
                  <c:v>39461.6006186433</c:v>
                </c:pt>
                <c:pt idx="20">
                  <c:v>39465.7630832753</c:v>
                </c:pt>
                <c:pt idx="21">
                  <c:v>39469.0899044353</c:v>
                </c:pt>
                <c:pt idx="22">
                  <c:v>39471.9169910164</c:v>
                </c:pt>
                <c:pt idx="23">
                  <c:v>39474.7528948644</c:v>
                </c:pt>
                <c:pt idx="24">
                  <c:v>39477.790827875</c:v>
                </c:pt>
                <c:pt idx="25">
                  <c:v>39481.0531225654</c:v>
                </c:pt>
                <c:pt idx="26">
                  <c:v>39484.4210059026</c:v>
                </c:pt>
                <c:pt idx="27">
                  <c:v>39487.6791878107</c:v>
                </c:pt>
                <c:pt idx="28">
                  <c:v>39490.6690108055</c:v>
                </c:pt>
                <c:pt idx="29">
                  <c:v>39492.9397607124</c:v>
                </c:pt>
                <c:pt idx="30">
                  <c:v>39494.4734580423</c:v>
                </c:pt>
                <c:pt idx="31">
                  <c:v>39495.3025279701</c:v>
                </c:pt>
                <c:pt idx="32">
                  <c:v>39495.6905667074</c:v>
                </c:pt>
                <c:pt idx="33">
                  <c:v>39496.1880050878</c:v>
                </c:pt>
                <c:pt idx="34">
                  <c:v>39497.6712009538</c:v>
                </c:pt>
                <c:pt idx="35">
                  <c:v>39501.3574896502</c:v>
                </c:pt>
                <c:pt idx="36">
                  <c:v>39509.1587515611</c:v>
                </c:pt>
                <c:pt idx="37">
                  <c:v>39522.3897953168</c:v>
                </c:pt>
                <c:pt idx="38">
                  <c:v>39543.2378213339</c:v>
                </c:pt>
                <c:pt idx="39">
                  <c:v>39573.7212654919</c:v>
                </c:pt>
                <c:pt idx="40">
                  <c:v>39615.7119517592</c:v>
                </c:pt>
                <c:pt idx="41">
                  <c:v>39670.7351696411</c:v>
                </c:pt>
                <c:pt idx="42">
                  <c:v>39739.7638418403</c:v>
                </c:pt>
                <c:pt idx="43">
                  <c:v>39826.381832233</c:v>
                </c:pt>
                <c:pt idx="44">
                  <c:v>39923.7096801229</c:v>
                </c:pt>
                <c:pt idx="45">
                  <c:v>40032.9266303399</c:v>
                </c:pt>
                <c:pt idx="46">
                  <c:v>40151.4350435591</c:v>
                </c:pt>
                <c:pt idx="47">
                  <c:v>40275.8125673663</c:v>
                </c:pt>
                <c:pt idx="48">
                  <c:v>40402.036912072</c:v>
                </c:pt>
                <c:pt idx="49">
                  <c:v>40525.8012989079</c:v>
                </c:pt>
                <c:pt idx="50">
                  <c:v>40647.051419122</c:v>
                </c:pt>
                <c:pt idx="51">
                  <c:v>40753.3123716927</c:v>
                </c:pt>
                <c:pt idx="52">
                  <c:v>40846.2715584491</c:v>
                </c:pt>
                <c:pt idx="53">
                  <c:v>40924.3396202028</c:v>
                </c:pt>
                <c:pt idx="54">
                  <c:v>40987.3264841074</c:v>
                </c:pt>
                <c:pt idx="55">
                  <c:v>41036.4910286467</c:v>
                </c:pt>
                <c:pt idx="56">
                  <c:v>41074.4298930719</c:v>
                </c:pt>
                <c:pt idx="57">
                  <c:v>41104.8097394378</c:v>
                </c:pt>
                <c:pt idx="58">
                  <c:v>41132.9702355465</c:v>
                </c:pt>
                <c:pt idx="59">
                  <c:v>41161.5511290868</c:v>
                </c:pt>
                <c:pt idx="60">
                  <c:v>41195.7283372144</c:v>
                </c:pt>
                <c:pt idx="61">
                  <c:v>41238.7663442984</c:v>
                </c:pt>
                <c:pt idx="62">
                  <c:v>41292.629551041</c:v>
                </c:pt>
                <c:pt idx="63">
                  <c:v>41357.6884734453</c:v>
                </c:pt>
                <c:pt idx="64">
                  <c:v>41432.5901470374</c:v>
                </c:pt>
                <c:pt idx="65">
                  <c:v>41517.4113106659</c:v>
                </c:pt>
                <c:pt idx="66">
                  <c:v>41601.4569785581</c:v>
                </c:pt>
                <c:pt idx="67">
                  <c:v>41682.0800172111</c:v>
                </c:pt>
                <c:pt idx="68">
                  <c:v>41753.1435482645</c:v>
                </c:pt>
                <c:pt idx="69">
                  <c:v>41808.5029393438</c:v>
                </c:pt>
                <c:pt idx="70">
                  <c:v>41842.563656224</c:v>
                </c:pt>
                <c:pt idx="71">
                  <c:v>41850.7889097652</c:v>
                </c:pt>
                <c:pt idx="72">
                  <c:v>41828.765111113</c:v>
                </c:pt>
                <c:pt idx="73">
                  <c:v>41776.7326444409</c:v>
                </c:pt>
                <c:pt idx="74">
                  <c:v>41695.059328956</c:v>
                </c:pt>
                <c:pt idx="75">
                  <c:v>41586.1671874806</c:v>
                </c:pt>
                <c:pt idx="76">
                  <c:v>41454.1018371029</c:v>
                </c:pt>
                <c:pt idx="77">
                  <c:v>41304.2174630976</c:v>
                </c:pt>
                <c:pt idx="78">
                  <c:v>41142.7774320326</c:v>
                </c:pt>
                <c:pt idx="79">
                  <c:v>40976.5128908388</c:v>
                </c:pt>
                <c:pt idx="80">
                  <c:v>40806.2178254084</c:v>
                </c:pt>
                <c:pt idx="81">
                  <c:v>40650.6251634587</c:v>
                </c:pt>
                <c:pt idx="82">
                  <c:v>40509.2130879518</c:v>
                </c:pt>
                <c:pt idx="83">
                  <c:v>40386.6523459977</c:v>
                </c:pt>
                <c:pt idx="84">
                  <c:v>40286.4867266669</c:v>
                </c:pt>
                <c:pt idx="85">
                  <c:v>40211.0586067232</c:v>
                </c:pt>
                <c:pt idx="86">
                  <c:v>40161.5031796128</c:v>
                </c:pt>
                <c:pt idx="87">
                  <c:v>40137.3991344465</c:v>
                </c:pt>
                <c:pt idx="88">
                  <c:v>40139.2965264813</c:v>
                </c:pt>
                <c:pt idx="89">
                  <c:v>40163.7070961514</c:v>
                </c:pt>
                <c:pt idx="90">
                  <c:v>40207.5754467017</c:v>
                </c:pt>
                <c:pt idx="91">
                  <c:v>40267.0422280303</c:v>
                </c:pt>
                <c:pt idx="92">
                  <c:v>40337.5531208425</c:v>
                </c:pt>
                <c:pt idx="93">
                  <c:v>40413.9899780402</c:v>
                </c:pt>
                <c:pt idx="94">
                  <c:v>40493.6179577286</c:v>
                </c:pt>
                <c:pt idx="95">
                  <c:v>40564.8763351122</c:v>
                </c:pt>
                <c:pt idx="96">
                  <c:v>40625.0413259337</c:v>
                </c:pt>
                <c:pt idx="97">
                  <c:v>40668.9407768786</c:v>
                </c:pt>
                <c:pt idx="98">
                  <c:v>40692.193036221</c:v>
                </c:pt>
                <c:pt idx="99">
                  <c:v>40691.5891262673</c:v>
                </c:pt>
                <c:pt idx="100">
                  <c:v>40665.4606894515</c:v>
                </c:pt>
                <c:pt idx="101">
                  <c:v>40613.9975733563</c:v>
                </c:pt>
                <c:pt idx="102">
                  <c:v>40536.3272694555</c:v>
                </c:pt>
                <c:pt idx="103">
                  <c:v>40442.6583242771</c:v>
                </c:pt>
                <c:pt idx="104">
                  <c:v>40337.3474309249</c:v>
                </c:pt>
                <c:pt idx="105">
                  <c:v>40229.0938225954</c:v>
                </c:pt>
                <c:pt idx="106">
                  <c:v>40128.2218020533</c:v>
                </c:pt>
                <c:pt idx="107">
                  <c:v>40046.1897499554</c:v>
                </c:pt>
                <c:pt idx="108">
                  <c:v>39994.9778938514</c:v>
                </c:pt>
                <c:pt idx="109">
                  <c:v>39987.0304522301</c:v>
                </c:pt>
                <c:pt idx="110">
                  <c:v>40034.0785848048</c:v>
                </c:pt>
                <c:pt idx="111">
                  <c:v>40144.0254809971</c:v>
                </c:pt>
                <c:pt idx="112">
                  <c:v>40323.4143472781</c:v>
                </c:pt>
                <c:pt idx="113">
                  <c:v>40575.5913100948</c:v>
                </c:pt>
                <c:pt idx="114">
                  <c:v>40900.1340651643</c:v>
                </c:pt>
                <c:pt idx="115">
                  <c:v>41292.4487001711</c:v>
                </c:pt>
                <c:pt idx="116">
                  <c:v>41761.2657995471</c:v>
                </c:pt>
                <c:pt idx="117">
                  <c:v>42259.3927450488</c:v>
                </c:pt>
                <c:pt idx="118">
                  <c:v>42785.3300400157</c:v>
                </c:pt>
                <c:pt idx="119">
                  <c:v>43318.7154863299</c:v>
                </c:pt>
                <c:pt idx="120">
                  <c:v>43837.0863284078</c:v>
                </c:pt>
                <c:pt idx="121">
                  <c:v>44317.1749107372</c:v>
                </c:pt>
                <c:pt idx="122">
                  <c:v>44736.3831562203</c:v>
                </c:pt>
                <c:pt idx="123">
                  <c:v>45074.3203418832</c:v>
                </c:pt>
                <c:pt idx="124">
                  <c:v>45321.1005084396</c:v>
                </c:pt>
                <c:pt idx="125">
                  <c:v>45447.0340191238</c:v>
                </c:pt>
                <c:pt idx="126">
                  <c:v>45457.0815114837</c:v>
                </c:pt>
                <c:pt idx="127">
                  <c:v>45351.7471871363</c:v>
                </c:pt>
                <c:pt idx="128">
                  <c:v>45137.7256041279</c:v>
                </c:pt>
                <c:pt idx="129">
                  <c:v>44827.3234959434</c:v>
                </c:pt>
                <c:pt idx="130">
                  <c:v>44437.4397799723</c:v>
                </c:pt>
                <c:pt idx="131">
                  <c:v>43970.7170399448</c:v>
                </c:pt>
                <c:pt idx="132">
                  <c:v>43483.0150036863</c:v>
                </c:pt>
                <c:pt idx="133">
                  <c:v>42980.5473813804</c:v>
                </c:pt>
                <c:pt idx="134">
                  <c:v>42483.8448153724</c:v>
                </c:pt>
                <c:pt idx="135">
                  <c:v>42010.8362473832</c:v>
                </c:pt>
                <c:pt idx="136">
                  <c:v>41575.9747540802</c:v>
                </c:pt>
                <c:pt idx="137">
                  <c:v>41189.73822363</c:v>
                </c:pt>
                <c:pt idx="138">
                  <c:v>40847.3342682022</c:v>
                </c:pt>
                <c:pt idx="139">
                  <c:v>40575.7067403187</c:v>
                </c:pt>
                <c:pt idx="140">
                  <c:v>40360.5153523414</c:v>
                </c:pt>
                <c:pt idx="141">
                  <c:v>40197.9479255051</c:v>
                </c:pt>
                <c:pt idx="142">
                  <c:v>40082.2018092181</c:v>
                </c:pt>
                <c:pt idx="143">
                  <c:v>40006.2642454397</c:v>
                </c:pt>
                <c:pt idx="144">
                  <c:v>39962.6566727543</c:v>
                </c:pt>
                <c:pt idx="145">
                  <c:v>39943.806682951</c:v>
                </c:pt>
                <c:pt idx="146">
                  <c:v>39944.3655546534</c:v>
                </c:pt>
                <c:pt idx="147">
                  <c:v>39957.9959391318</c:v>
                </c:pt>
                <c:pt idx="148">
                  <c:v>39981.0141109916</c:v>
                </c:pt>
                <c:pt idx="149">
                  <c:v>40011.5236494181</c:v>
                </c:pt>
                <c:pt idx="150">
                  <c:v>40049.5369451749</c:v>
                </c:pt>
                <c:pt idx="151">
                  <c:v>40096.9967583466</c:v>
                </c:pt>
                <c:pt idx="152">
                  <c:v>40157.6969388956</c:v>
                </c:pt>
                <c:pt idx="153">
                  <c:v>40240.4827741815</c:v>
                </c:pt>
                <c:pt idx="154">
                  <c:v>40346.5021328129</c:v>
                </c:pt>
                <c:pt idx="155">
                  <c:v>40486.1277826679</c:v>
                </c:pt>
                <c:pt idx="156">
                  <c:v>40667.5518049846</c:v>
                </c:pt>
                <c:pt idx="157">
                  <c:v>40898.6952878709</c:v>
                </c:pt>
                <c:pt idx="158">
                  <c:v>41186.4544349357</c:v>
                </c:pt>
                <c:pt idx="159">
                  <c:v>41535.8885176487</c:v>
                </c:pt>
                <c:pt idx="160">
                  <c:v>41965.9486549542</c:v>
                </c:pt>
                <c:pt idx="161">
                  <c:v>42444.814140923</c:v>
                </c:pt>
                <c:pt idx="162">
                  <c:v>42981.4913616586</c:v>
                </c:pt>
                <c:pt idx="163">
                  <c:v>43566.4324636637</c:v>
                </c:pt>
                <c:pt idx="164">
                  <c:v>44185.6529252696</c:v>
                </c:pt>
                <c:pt idx="165">
                  <c:v>44821.0496916754</c:v>
                </c:pt>
                <c:pt idx="166">
                  <c:v>45451.1126423852</c:v>
                </c:pt>
                <c:pt idx="167">
                  <c:v>46073.3864628238</c:v>
                </c:pt>
                <c:pt idx="168">
                  <c:v>46617.9172835734</c:v>
                </c:pt>
                <c:pt idx="169">
                  <c:v>47083.6547967743</c:v>
                </c:pt>
                <c:pt idx="170">
                  <c:v>47449.0759202484</c:v>
                </c:pt>
                <c:pt idx="171">
                  <c:v>47696.704334622</c:v>
                </c:pt>
                <c:pt idx="172">
                  <c:v>47814.4457692606</c:v>
                </c:pt>
                <c:pt idx="173">
                  <c:v>47796.5256350315</c:v>
                </c:pt>
                <c:pt idx="174">
                  <c:v>47643.9283319319</c:v>
                </c:pt>
                <c:pt idx="175">
                  <c:v>47351.6561658114</c:v>
                </c:pt>
                <c:pt idx="176">
                  <c:v>46954.7671394618</c:v>
                </c:pt>
                <c:pt idx="177">
                  <c:v>46463.8394014698</c:v>
                </c:pt>
                <c:pt idx="178">
                  <c:v>45901.0477363289</c:v>
                </c:pt>
                <c:pt idx="179">
                  <c:v>45290.3888162094</c:v>
                </c:pt>
                <c:pt idx="180">
                  <c:v>44656.0499190727</c:v>
                </c:pt>
                <c:pt idx="181">
                  <c:v>44020.9134801844</c:v>
                </c:pt>
                <c:pt idx="182">
                  <c:v>43383.1268770478</c:v>
                </c:pt>
                <c:pt idx="183">
                  <c:v>42805.5935247443</c:v>
                </c:pt>
                <c:pt idx="184">
                  <c:v>42277.8203767484</c:v>
                </c:pt>
                <c:pt idx="185">
                  <c:v>41808.4371548961</c:v>
                </c:pt>
                <c:pt idx="186">
                  <c:v>41402.0891410146</c:v>
                </c:pt>
                <c:pt idx="187">
                  <c:v>41059.834544842</c:v>
                </c:pt>
                <c:pt idx="188">
                  <c:v>40779.7009296843</c:v>
                </c:pt>
                <c:pt idx="189">
                  <c:v>40550.1181704315</c:v>
                </c:pt>
                <c:pt idx="190">
                  <c:v>40381.1537456593</c:v>
                </c:pt>
                <c:pt idx="191">
                  <c:v>40256.2843241062</c:v>
                </c:pt>
                <c:pt idx="192">
                  <c:v>40167.6290147676</c:v>
                </c:pt>
                <c:pt idx="193">
                  <c:v>40107.1606642747</c:v>
                </c:pt>
                <c:pt idx="194">
                  <c:v>40067.0637433868</c:v>
                </c:pt>
                <c:pt idx="195">
                  <c:v>40040.0146216456</c:v>
                </c:pt>
                <c:pt idx="196">
                  <c:v>40019.3967499366</c:v>
                </c:pt>
                <c:pt idx="197">
                  <c:v>39998.6724885875</c:v>
                </c:pt>
                <c:pt idx="198">
                  <c:v>39974.4352817899</c:v>
                </c:pt>
                <c:pt idx="199">
                  <c:v>39942.317646894</c:v>
                </c:pt>
                <c:pt idx="200">
                  <c:v>39899.7842346219</c:v>
                </c:pt>
                <c:pt idx="201">
                  <c:v>39845.4194926717</c:v>
                </c:pt>
                <c:pt idx="202">
                  <c:v>39778.8943644912</c:v>
                </c:pt>
                <c:pt idx="203">
                  <c:v>39700.8928573909</c:v>
                </c:pt>
                <c:pt idx="204">
                  <c:v>39609.5823303339</c:v>
                </c:pt>
                <c:pt idx="205">
                  <c:v>39513.9050538334</c:v>
                </c:pt>
                <c:pt idx="206">
                  <c:v>39413.6948702972</c:v>
                </c:pt>
                <c:pt idx="207">
                  <c:v>39312.2405998859</c:v>
                </c:pt>
                <c:pt idx="208">
                  <c:v>39212.9825876538</c:v>
                </c:pt>
                <c:pt idx="209">
                  <c:v>39119.3010500973</c:v>
                </c:pt>
                <c:pt idx="210">
                  <c:v>39034.3165896757</c:v>
                </c:pt>
                <c:pt idx="211">
                  <c:v>38958.2359108944</c:v>
                </c:pt>
                <c:pt idx="212">
                  <c:v>38898.6513981198</c:v>
                </c:pt>
                <c:pt idx="213">
                  <c:v>38854.0153122089</c:v>
                </c:pt>
                <c:pt idx="214">
                  <c:v>38824.9833546591</c:v>
                </c:pt>
                <c:pt idx="215">
                  <c:v>38811.4647321127</c:v>
                </c:pt>
                <c:pt idx="216">
                  <c:v>38812.6652062713</c:v>
                </c:pt>
                <c:pt idx="217">
                  <c:v>38827.1765505568</c:v>
                </c:pt>
                <c:pt idx="218">
                  <c:v>38853.1069868941</c:v>
                </c:pt>
                <c:pt idx="219">
                  <c:v>38889.6923088109</c:v>
                </c:pt>
                <c:pt idx="220">
                  <c:v>38931.9007996522</c:v>
                </c:pt>
                <c:pt idx="221">
                  <c:v>38978.6080993046</c:v>
                </c:pt>
                <c:pt idx="222">
                  <c:v>39027.8049993906</c:v>
                </c:pt>
                <c:pt idx="223">
                  <c:v>39077.9303764778</c:v>
                </c:pt>
                <c:pt idx="224">
                  <c:v>39128.0276124521</c:v>
                </c:pt>
                <c:pt idx="225">
                  <c:v>39177.8679550354</c:v>
                </c:pt>
                <c:pt idx="226">
                  <c:v>39229.9171063543</c:v>
                </c:pt>
                <c:pt idx="227">
                  <c:v>39281.9671746309</c:v>
                </c:pt>
                <c:pt idx="228">
                  <c:v>39338.2242922121</c:v>
                </c:pt>
                <c:pt idx="229">
                  <c:v>39401.9201316357</c:v>
                </c:pt>
                <c:pt idx="230">
                  <c:v>39477.1364028817</c:v>
                </c:pt>
                <c:pt idx="231">
                  <c:v>39568.7796596928</c:v>
                </c:pt>
                <c:pt idx="232">
                  <c:v>39682.5582877681</c:v>
                </c:pt>
                <c:pt idx="233">
                  <c:v>39830.8768474481</c:v>
                </c:pt>
                <c:pt idx="234">
                  <c:v>40010.618493637</c:v>
                </c:pt>
                <c:pt idx="235">
                  <c:v>40234.4587449982</c:v>
                </c:pt>
                <c:pt idx="236">
                  <c:v>40510.923209978</c:v>
                </c:pt>
                <c:pt idx="237">
                  <c:v>40848.9018508737</c:v>
                </c:pt>
                <c:pt idx="238">
                  <c:v>41257.3226662226</c:v>
                </c:pt>
                <c:pt idx="239">
                  <c:v>41744.6887873578</c:v>
                </c:pt>
                <c:pt idx="240">
                  <c:v>42318.4838098629</c:v>
                </c:pt>
                <c:pt idx="241">
                  <c:v>43010.971085295</c:v>
                </c:pt>
                <c:pt idx="242">
                  <c:v>43776.0852639499</c:v>
                </c:pt>
                <c:pt idx="243">
                  <c:v>44636.9922426084</c:v>
                </c:pt>
                <c:pt idx="244">
                  <c:v>45590.3907544579</c:v>
                </c:pt>
                <c:pt idx="245">
                  <c:v>46629.4753323966</c:v>
                </c:pt>
                <c:pt idx="246">
                  <c:v>47744.4022118453</c:v>
                </c:pt>
                <c:pt idx="247">
                  <c:v>48923.3316452267</c:v>
                </c:pt>
                <c:pt idx="248">
                  <c:v>50200.4785126366</c:v>
                </c:pt>
                <c:pt idx="249">
                  <c:v>51473.8644591298</c:v>
                </c:pt>
                <c:pt idx="250">
                  <c:v>52782.0103320381</c:v>
                </c:pt>
                <c:pt idx="251">
                  <c:v>54125.1721010616</c:v>
                </c:pt>
                <c:pt idx="252">
                  <c:v>55511.890274155</c:v>
                </c:pt>
                <c:pt idx="253">
                  <c:v>56959.9036384</c:v>
                </c:pt>
                <c:pt idx="254">
                  <c:v>58495.770425127</c:v>
                </c:pt>
                <c:pt idx="255">
                  <c:v>60217.1077144659</c:v>
                </c:pt>
                <c:pt idx="256">
                  <c:v>62038.820034639</c:v>
                </c:pt>
                <c:pt idx="257">
                  <c:v>64054.6332456922</c:v>
                </c:pt>
                <c:pt idx="258">
                  <c:v>66291.0734478438</c:v>
                </c:pt>
                <c:pt idx="259">
                  <c:v>68759.8755400865</c:v>
                </c:pt>
                <c:pt idx="260">
                  <c:v>71451.8543526407</c:v>
                </c:pt>
                <c:pt idx="261">
                  <c:v>74332.1466153267</c:v>
                </c:pt>
                <c:pt idx="262">
                  <c:v>77337.6828055626</c:v>
                </c:pt>
                <c:pt idx="263">
                  <c:v>80489.3617669109</c:v>
                </c:pt>
                <c:pt idx="264">
                  <c:v>83442.9476618876</c:v>
                </c:pt>
                <c:pt idx="265">
                  <c:v>86177.9490121984</c:v>
                </c:pt>
                <c:pt idx="266">
                  <c:v>88553.6121094696</c:v>
                </c:pt>
                <c:pt idx="267">
                  <c:v>90432.8002046811</c:v>
                </c:pt>
                <c:pt idx="268">
                  <c:v>91693.7924618912</c:v>
                </c:pt>
                <c:pt idx="269">
                  <c:v>92241.2911583945</c:v>
                </c:pt>
                <c:pt idx="270">
                  <c:v>91991.757910583</c:v>
                </c:pt>
                <c:pt idx="271">
                  <c:v>90944.5074591061</c:v>
                </c:pt>
                <c:pt idx="272">
                  <c:v>89131.2777767644</c:v>
                </c:pt>
                <c:pt idx="273">
                  <c:v>86619.3080441683</c:v>
                </c:pt>
                <c:pt idx="274">
                  <c:v>83511.3025169372</c:v>
                </c:pt>
                <c:pt idx="275">
                  <c:v>79936.8273602988</c:v>
                </c:pt>
                <c:pt idx="276">
                  <c:v>76041.8651862453</c:v>
                </c:pt>
                <c:pt idx="277">
                  <c:v>71825.8974833144</c:v>
                </c:pt>
                <c:pt idx="278">
                  <c:v>67740.4789926735</c:v>
                </c:pt>
                <c:pt idx="279">
                  <c:v>63768.38532259</c:v>
                </c:pt>
                <c:pt idx="280">
                  <c:v>60019.6636462761</c:v>
                </c:pt>
                <c:pt idx="281">
                  <c:v>56579.1756202759</c:v>
                </c:pt>
                <c:pt idx="282">
                  <c:v>53505.2151795629</c:v>
                </c:pt>
                <c:pt idx="283">
                  <c:v>50830.4771164749</c:v>
                </c:pt>
                <c:pt idx="284">
                  <c:v>48564.8749147352</c:v>
                </c:pt>
                <c:pt idx="285">
                  <c:v>46637.9329338784</c:v>
                </c:pt>
                <c:pt idx="286">
                  <c:v>45163.4846588444</c:v>
                </c:pt>
                <c:pt idx="287">
                  <c:v>44032.8779968386</c:v>
                </c:pt>
                <c:pt idx="288">
                  <c:v>43208.6234095148</c:v>
                </c:pt>
                <c:pt idx="289">
                  <c:v>42651.8107470265</c:v>
                </c:pt>
                <c:pt idx="290">
                  <c:v>42324.7730003126</c:v>
                </c:pt>
                <c:pt idx="291">
                  <c:v>42192.8553020791</c:v>
                </c:pt>
                <c:pt idx="292">
                  <c:v>42229.3657568065</c:v>
                </c:pt>
                <c:pt idx="293">
                  <c:v>42404.4758979037</c:v>
                </c:pt>
                <c:pt idx="294">
                  <c:v>42694.2490680142</c:v>
                </c:pt>
                <c:pt idx="295">
                  <c:v>43079.6043281705</c:v>
                </c:pt>
                <c:pt idx="296">
                  <c:v>43543.9285891218</c:v>
                </c:pt>
                <c:pt idx="297">
                  <c:v>44072.1686849196</c:v>
                </c:pt>
                <c:pt idx="298">
                  <c:v>44649.9579709587</c:v>
                </c:pt>
                <c:pt idx="299">
                  <c:v>45286.0458730058</c:v>
                </c:pt>
                <c:pt idx="300">
                  <c:v>45919.4582783516</c:v>
                </c:pt>
                <c:pt idx="301">
                  <c:v>46556.3415982496</c:v>
                </c:pt>
                <c:pt idx="302">
                  <c:v>47179.750077074</c:v>
                </c:pt>
                <c:pt idx="303">
                  <c:v>47772.141218661</c:v>
                </c:pt>
                <c:pt idx="304">
                  <c:v>48316.0328541675</c:v>
                </c:pt>
                <c:pt idx="305">
                  <c:v>48794.9529635173</c:v>
                </c:pt>
                <c:pt idx="306">
                  <c:v>49194.6099561721</c:v>
                </c:pt>
                <c:pt idx="307">
                  <c:v>49513.8096391351</c:v>
                </c:pt>
                <c:pt idx="308">
                  <c:v>49723.5351232351</c:v>
                </c:pt>
                <c:pt idx="309">
                  <c:v>49836.7494394532</c:v>
                </c:pt>
                <c:pt idx="310">
                  <c:v>49859.716659511</c:v>
                </c:pt>
                <c:pt idx="311">
                  <c:v>49805.2621475089</c:v>
                </c:pt>
                <c:pt idx="312">
                  <c:v>49692.2911540806</c:v>
                </c:pt>
                <c:pt idx="313">
                  <c:v>49544.6577718026</c:v>
                </c:pt>
                <c:pt idx="314">
                  <c:v>49383.8989207036</c:v>
                </c:pt>
                <c:pt idx="315">
                  <c:v>49250.4045942474</c:v>
                </c:pt>
                <c:pt idx="316">
                  <c:v>49164.7926654672</c:v>
                </c:pt>
                <c:pt idx="317">
                  <c:v>49149.2531481976</c:v>
                </c:pt>
                <c:pt idx="318">
                  <c:v>49219.3963789423</c:v>
                </c:pt>
                <c:pt idx="319">
                  <c:v>49382.3612733209</c:v>
                </c:pt>
                <c:pt idx="320">
                  <c:v>49635.619174713</c:v>
                </c:pt>
                <c:pt idx="321">
                  <c:v>49980.1263240535</c:v>
                </c:pt>
                <c:pt idx="322">
                  <c:v>50368.4721732815</c:v>
                </c:pt>
                <c:pt idx="323">
                  <c:v>50781.5049832408</c:v>
                </c:pt>
                <c:pt idx="324">
                  <c:v>51183.5604587427</c:v>
                </c:pt>
                <c:pt idx="325">
                  <c:v>51536.3421348698</c:v>
                </c:pt>
                <c:pt idx="326">
                  <c:v>51802.1278774338</c:v>
                </c:pt>
                <c:pt idx="327">
                  <c:v>51946.972934906</c:v>
                </c:pt>
                <c:pt idx="328">
                  <c:v>51943.5951324695</c:v>
                </c:pt>
                <c:pt idx="329">
                  <c:v>51764.0299439626</c:v>
                </c:pt>
                <c:pt idx="330">
                  <c:v>51413.1475596708</c:v>
                </c:pt>
                <c:pt idx="331">
                  <c:v>50891.1292439147</c:v>
                </c:pt>
                <c:pt idx="332">
                  <c:v>50211.8614617119</c:v>
                </c:pt>
                <c:pt idx="333">
                  <c:v>49398.3378090906</c:v>
                </c:pt>
                <c:pt idx="334">
                  <c:v>48480.6025713272</c:v>
                </c:pt>
                <c:pt idx="335">
                  <c:v>47493.238297221</c:v>
                </c:pt>
                <c:pt idx="336">
                  <c:v>46434.7117313697</c:v>
                </c:pt>
                <c:pt idx="337">
                  <c:v>45417.382565215</c:v>
                </c:pt>
                <c:pt idx="338">
                  <c:v>44436.3640872876</c:v>
                </c:pt>
                <c:pt idx="339">
                  <c:v>43519.4261482085</c:v>
                </c:pt>
                <c:pt idx="340">
                  <c:v>42688.488048552</c:v>
                </c:pt>
                <c:pt idx="341">
                  <c:v>41959.2003809345</c:v>
                </c:pt>
                <c:pt idx="342">
                  <c:v>41341.1389533695</c:v>
                </c:pt>
                <c:pt idx="343">
                  <c:v>40822.1220127655</c:v>
                </c:pt>
                <c:pt idx="344">
                  <c:v>40439.0781642345</c:v>
                </c:pt>
                <c:pt idx="345">
                  <c:v>40168.1907551177</c:v>
                </c:pt>
                <c:pt idx="346">
                  <c:v>40004.8081604496</c:v>
                </c:pt>
                <c:pt idx="347">
                  <c:v>39944.1114187473</c:v>
                </c:pt>
                <c:pt idx="348">
                  <c:v>39982.3178312909</c:v>
                </c:pt>
                <c:pt idx="349">
                  <c:v>40117.6571080288</c:v>
                </c:pt>
                <c:pt idx="350">
                  <c:v>40351.0633909888</c:v>
                </c:pt>
                <c:pt idx="351">
                  <c:v>40701.0112830835</c:v>
                </c:pt>
                <c:pt idx="352">
                  <c:v>41149.8714487135</c:v>
                </c:pt>
                <c:pt idx="353">
                  <c:v>41718.1187531913</c:v>
                </c:pt>
                <c:pt idx="354">
                  <c:v>42417.6012681682</c:v>
                </c:pt>
                <c:pt idx="355">
                  <c:v>43260.9717144239</c:v>
                </c:pt>
                <c:pt idx="356">
                  <c:v>44260.2007549601</c:v>
                </c:pt>
                <c:pt idx="357">
                  <c:v>45424.8084801735</c:v>
                </c:pt>
                <c:pt idx="358">
                  <c:v>46812.6539483187</c:v>
                </c:pt>
                <c:pt idx="359">
                  <c:v>48323.1985553425</c:v>
                </c:pt>
                <c:pt idx="360">
                  <c:v>49993.1516092491</c:v>
                </c:pt>
                <c:pt idx="361">
                  <c:v>51803.2743449513</c:v>
                </c:pt>
                <c:pt idx="362">
                  <c:v>53724.0393723056</c:v>
                </c:pt>
                <c:pt idx="363">
                  <c:v>55715.7122334138</c:v>
                </c:pt>
                <c:pt idx="364">
                  <c:v>57729.370128968</c:v>
                </c:pt>
                <c:pt idx="365">
                  <c:v>59780.7599530663</c:v>
                </c:pt>
                <c:pt idx="366">
                  <c:v>61660.946322327</c:v>
                </c:pt>
                <c:pt idx="367">
                  <c:v>63382.9203622085</c:v>
                </c:pt>
                <c:pt idx="368">
                  <c:v>64888.5407801295</c:v>
                </c:pt>
                <c:pt idx="369">
                  <c:v>66126.645409191</c:v>
                </c:pt>
                <c:pt idx="370">
                  <c:v>67056.4407785875</c:v>
                </c:pt>
                <c:pt idx="371">
                  <c:v>67650.1053563199</c:v>
                </c:pt>
                <c:pt idx="372">
                  <c:v>67896.6556966604</c:v>
                </c:pt>
                <c:pt idx="373">
                  <c:v>67780.4170228615</c:v>
                </c:pt>
                <c:pt idx="374">
                  <c:v>67332.9118521452</c:v>
                </c:pt>
                <c:pt idx="375">
                  <c:v>66582.5617220726</c:v>
                </c:pt>
                <c:pt idx="376">
                  <c:v>65567.4020511859</c:v>
                </c:pt>
                <c:pt idx="377">
                  <c:v>64332.0602915402</c:v>
                </c:pt>
                <c:pt idx="378">
                  <c:v>62924.6462187249</c:v>
                </c:pt>
                <c:pt idx="379">
                  <c:v>61393.8546218264</c:v>
                </c:pt>
                <c:pt idx="380">
                  <c:v>59726.0816595914</c:v>
                </c:pt>
                <c:pt idx="381">
                  <c:v>58084.7644484765</c:v>
                </c:pt>
                <c:pt idx="382">
                  <c:v>56449.2822920059</c:v>
                </c:pt>
                <c:pt idx="383">
                  <c:v>54851.6996144329</c:v>
                </c:pt>
                <c:pt idx="384">
                  <c:v>53318.0970324923</c:v>
                </c:pt>
                <c:pt idx="385">
                  <c:v>51868.6886802972</c:v>
                </c:pt>
                <c:pt idx="386">
                  <c:v>50518.1600108962</c:v>
                </c:pt>
                <c:pt idx="387">
                  <c:v>49232.2898577779</c:v>
                </c:pt>
                <c:pt idx="388">
                  <c:v>48108.0702758489</c:v>
                </c:pt>
                <c:pt idx="389">
                  <c:v>47098.4407320645</c:v>
                </c:pt>
                <c:pt idx="390">
                  <c:v>46200.8925692579</c:v>
                </c:pt>
                <c:pt idx="391">
                  <c:v>45410.0708468762</c:v>
                </c:pt>
                <c:pt idx="392">
                  <c:v>44718.3843485865</c:v>
                </c:pt>
                <c:pt idx="393">
                  <c:v>44116.6398140135</c:v>
                </c:pt>
                <c:pt idx="394">
                  <c:v>43576.74684546</c:v>
                </c:pt>
                <c:pt idx="395">
                  <c:v>43126.4478347755</c:v>
                </c:pt>
                <c:pt idx="396">
                  <c:v>42734.7899748832</c:v>
                </c:pt>
                <c:pt idx="397">
                  <c:v>42392.2029020209</c:v>
                </c:pt>
                <c:pt idx="398">
                  <c:v>42090.1388771717</c:v>
                </c:pt>
                <c:pt idx="399">
                  <c:v>41821.2621266579</c:v>
                </c:pt>
                <c:pt idx="400">
                  <c:v>41579.5000867798</c:v>
                </c:pt>
                <c:pt idx="401">
                  <c:v>41359.9757614733</c:v>
                </c:pt>
                <c:pt idx="402">
                  <c:v>41151.7159048376</c:v>
                </c:pt>
                <c:pt idx="403">
                  <c:v>40966.5164373239</c:v>
                </c:pt>
                <c:pt idx="404">
                  <c:v>40794.2626072594</c:v>
                </c:pt>
                <c:pt idx="405">
                  <c:v>40633.0187700886</c:v>
                </c:pt>
                <c:pt idx="406">
                  <c:v>40481.1254384865</c:v>
                </c:pt>
                <c:pt idx="407">
                  <c:v>40337.1084293263</c:v>
                </c:pt>
                <c:pt idx="408">
                  <c:v>40199.6431429588</c:v>
                </c:pt>
                <c:pt idx="409">
                  <c:v>40062.7627961728</c:v>
                </c:pt>
                <c:pt idx="410">
                  <c:v>39935.2539251182</c:v>
                </c:pt>
                <c:pt idx="411">
                  <c:v>39811.4346380754</c:v>
                </c:pt>
                <c:pt idx="412">
                  <c:v>39690.91235783</c:v>
                </c:pt>
                <c:pt idx="413">
                  <c:v>39573.640826692</c:v>
                </c:pt>
                <c:pt idx="414">
                  <c:v>39459.9383462732</c:v>
                </c:pt>
                <c:pt idx="415">
                  <c:v>39350.4847551439</c:v>
                </c:pt>
                <c:pt idx="416">
                  <c:v>39242.5586738124</c:v>
                </c:pt>
                <c:pt idx="417">
                  <c:v>39145.2397045589</c:v>
                </c:pt>
                <c:pt idx="418">
                  <c:v>39056.1607755381</c:v>
                </c:pt>
                <c:pt idx="419">
                  <c:v>38977.1225126853</c:v>
                </c:pt>
                <c:pt idx="420">
                  <c:v>38910.0773613167</c:v>
                </c:pt>
                <c:pt idx="421">
                  <c:v>38857.0655843473</c:v>
                </c:pt>
                <c:pt idx="422">
                  <c:v>38820.138566213</c:v>
                </c:pt>
                <c:pt idx="423">
                  <c:v>38801.2644979197</c:v>
                </c:pt>
                <c:pt idx="424">
                  <c:v>38802.649272514</c:v>
                </c:pt>
                <c:pt idx="425">
                  <c:v>38825.6673361276</c:v>
                </c:pt>
                <c:pt idx="426">
                  <c:v>38870.9254154137</c:v>
                </c:pt>
                <c:pt idx="427">
                  <c:v>38938.7227705676</c:v>
                </c:pt>
                <c:pt idx="428">
                  <c:v>39028.5905865846</c:v>
                </c:pt>
                <c:pt idx="429">
                  <c:v>39139.1968031161</c:v>
                </c:pt>
                <c:pt idx="430">
                  <c:v>39268.3076195621</c:v>
                </c:pt>
                <c:pt idx="431">
                  <c:v>39418.4209259034</c:v>
                </c:pt>
                <c:pt idx="432">
                  <c:v>39574.8252474096</c:v>
                </c:pt>
                <c:pt idx="433">
                  <c:v>39738.1812449191</c:v>
                </c:pt>
                <c:pt idx="434">
                  <c:v>39903.7478831068</c:v>
                </c:pt>
                <c:pt idx="435">
                  <c:v>40066.7733373205</c:v>
                </c:pt>
                <c:pt idx="436">
                  <c:v>40222.7912705056</c:v>
                </c:pt>
                <c:pt idx="437">
                  <c:v>40367.8865691924</c:v>
                </c:pt>
                <c:pt idx="438">
                  <c:v>40503.4467412764</c:v>
                </c:pt>
                <c:pt idx="439">
                  <c:v>40617.4405185291</c:v>
                </c:pt>
                <c:pt idx="440">
                  <c:v>40713.6054667725</c:v>
                </c:pt>
                <c:pt idx="441">
                  <c:v>40791.3468664259</c:v>
                </c:pt>
                <c:pt idx="442">
                  <c:v>40850.6858705867</c:v>
                </c:pt>
                <c:pt idx="443">
                  <c:v>40892.0357936275</c:v>
                </c:pt>
                <c:pt idx="444">
                  <c:v>40915.9649161352</c:v>
                </c:pt>
                <c:pt idx="445">
                  <c:v>40922.9859150364</c:v>
                </c:pt>
                <c:pt idx="446">
                  <c:v>40912.7353466718</c:v>
                </c:pt>
                <c:pt idx="447">
                  <c:v>40885.9856328882</c:v>
                </c:pt>
                <c:pt idx="448">
                  <c:v>40842.4862950462</c:v>
                </c:pt>
                <c:pt idx="449">
                  <c:v>40781.9546479881</c:v>
                </c:pt>
                <c:pt idx="450">
                  <c:v>40704.21932612</c:v>
                </c:pt>
                <c:pt idx="451">
                  <c:v>40609.4616649074</c:v>
                </c:pt>
                <c:pt idx="452">
                  <c:v>40498.4564134409</c:v>
                </c:pt>
                <c:pt idx="453">
                  <c:v>40367.8659910915</c:v>
                </c:pt>
                <c:pt idx="454">
                  <c:v>40229.6091140547</c:v>
                </c:pt>
                <c:pt idx="455">
                  <c:v>40082.7717865434</c:v>
                </c:pt>
                <c:pt idx="456">
                  <c:v>39931.7382437333</c:v>
                </c:pt>
                <c:pt idx="457">
                  <c:v>39781.6200025409</c:v>
                </c:pt>
                <c:pt idx="458">
                  <c:v>39638.0107066631</c:v>
                </c:pt>
                <c:pt idx="459">
                  <c:v>39506.6857985081</c:v>
                </c:pt>
                <c:pt idx="460">
                  <c:v>39389.4885928673</c:v>
                </c:pt>
                <c:pt idx="461">
                  <c:v>39300.0976042933</c:v>
                </c:pt>
                <c:pt idx="462">
                  <c:v>39238.3171379427</c:v>
                </c:pt>
                <c:pt idx="463">
                  <c:v>39207.4763465925</c:v>
                </c:pt>
                <c:pt idx="464">
                  <c:v>39209.6864333865</c:v>
                </c:pt>
                <c:pt idx="465">
                  <c:v>39245.7193315713</c:v>
                </c:pt>
                <c:pt idx="466">
                  <c:v>39314.9573145517</c:v>
                </c:pt>
                <c:pt idx="467">
                  <c:v>39415.4131031231</c:v>
                </c:pt>
                <c:pt idx="468">
                  <c:v>39549.0560733052</c:v>
                </c:pt>
                <c:pt idx="469">
                  <c:v>39701.785462923</c:v>
                </c:pt>
                <c:pt idx="470">
                  <c:v>39872.5326205044</c:v>
                </c:pt>
                <c:pt idx="471">
                  <c:v>40055.2950256506</c:v>
                </c:pt>
                <c:pt idx="472">
                  <c:v>40243.7154130097</c:v>
                </c:pt>
                <c:pt idx="473">
                  <c:v>40431.4028329271</c:v>
                </c:pt>
                <c:pt idx="474">
                  <c:v>40612.258360849</c:v>
                </c:pt>
                <c:pt idx="475">
                  <c:v>40786.7250150735</c:v>
                </c:pt>
                <c:pt idx="476">
                  <c:v>40937.5866616403</c:v>
                </c:pt>
                <c:pt idx="477">
                  <c:v>41067.8216811348</c:v>
                </c:pt>
                <c:pt idx="478">
                  <c:v>41175.1117180798</c:v>
                </c:pt>
                <c:pt idx="479">
                  <c:v>41258.3560438051</c:v>
                </c:pt>
                <c:pt idx="480">
                  <c:v>41317.5936573756</c:v>
                </c:pt>
                <c:pt idx="481">
                  <c:v>41356.3284478115</c:v>
                </c:pt>
                <c:pt idx="482">
                  <c:v>41373.4918504115</c:v>
                </c:pt>
                <c:pt idx="483">
                  <c:v>41372.2011558571</c:v>
                </c:pt>
                <c:pt idx="484">
                  <c:v>41356.6475989151</c:v>
                </c:pt>
                <c:pt idx="485">
                  <c:v>41330.4883367546</c:v>
                </c:pt>
                <c:pt idx="486">
                  <c:v>41297.7844378509</c:v>
                </c:pt>
                <c:pt idx="487">
                  <c:v>41263.1604017801</c:v>
                </c:pt>
                <c:pt idx="488">
                  <c:v>41232.114158896</c:v>
                </c:pt>
                <c:pt idx="489">
                  <c:v>41211.4588836984</c:v>
                </c:pt>
                <c:pt idx="490">
                  <c:v>41206.4417628872</c:v>
                </c:pt>
                <c:pt idx="491">
                  <c:v>41234.5874507599</c:v>
                </c:pt>
                <c:pt idx="492">
                  <c:v>41306.6385446907</c:v>
                </c:pt>
                <c:pt idx="493">
                  <c:v>41439.4178449226</c:v>
                </c:pt>
                <c:pt idx="494">
                  <c:v>41652.5773395489</c:v>
                </c:pt>
                <c:pt idx="495">
                  <c:v>41967.9436196769</c:v>
                </c:pt>
                <c:pt idx="496">
                  <c:v>42408.287709013</c:v>
                </c:pt>
                <c:pt idx="497">
                  <c:v>42990.678218648</c:v>
                </c:pt>
                <c:pt idx="498">
                  <c:v>43743.3442463633</c:v>
                </c:pt>
                <c:pt idx="499">
                  <c:v>44674.0093370953</c:v>
                </c:pt>
                <c:pt idx="500">
                  <c:v>45786.1174904363</c:v>
                </c:pt>
                <c:pt idx="501">
                  <c:v>47071.3072293167</c:v>
                </c:pt>
                <c:pt idx="502">
                  <c:v>48507.2626863436</c:v>
                </c:pt>
                <c:pt idx="503">
                  <c:v>50056.5952400889</c:v>
                </c:pt>
                <c:pt idx="504">
                  <c:v>51662.9374473077</c:v>
                </c:pt>
                <c:pt idx="505">
                  <c:v>53269.6455768418</c:v>
                </c:pt>
                <c:pt idx="506">
                  <c:v>54798.09126179</c:v>
                </c:pt>
                <c:pt idx="507">
                  <c:v>56169.6920561206</c:v>
                </c:pt>
                <c:pt idx="508">
                  <c:v>57307.7619559857</c:v>
                </c:pt>
                <c:pt idx="509">
                  <c:v>58144.0419931467</c:v>
                </c:pt>
                <c:pt idx="510">
                  <c:v>58624.8859079817</c:v>
                </c:pt>
                <c:pt idx="511">
                  <c:v>58716.3310235569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CP 6 off</c:v>
                </c:pt>
              </c:strCache>
            </c:strRef>
          </c:tx>
          <c:spPr>
            <a:solidFill>
              <a:srgbClr val="14967c"/>
            </a:solidFill>
            <a:ln w="28440">
              <a:solidFill>
                <a:srgbClr val="14967c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ffffff"/>
                    </a:solidFill>
                    <a:latin typeface="Century Gothic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cat>
            <c:strRef>
              <c:f>categories</c:f>
              <c:strCache>
                <c:ptCount val="5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514"/>
                <c:pt idx="0">
                  <c:v>58492.1679107104</c:v>
                </c:pt>
                <c:pt idx="1">
                  <c:v>58652.8332841741</c:v>
                </c:pt>
                <c:pt idx="2">
                  <c:v>58825.269071283</c:v>
                </c:pt>
                <c:pt idx="3">
                  <c:v>59007.0944677417</c:v>
                </c:pt>
                <c:pt idx="4">
                  <c:v>59195.1909575414</c:v>
                </c:pt>
                <c:pt idx="5">
                  <c:v>59385.774681929</c:v>
                </c:pt>
                <c:pt idx="6">
                  <c:v>59581.4381638304</c:v>
                </c:pt>
                <c:pt idx="7">
                  <c:v>59763.4516602599</c:v>
                </c:pt>
                <c:pt idx="8">
                  <c:v>59934.2369024192</c:v>
                </c:pt>
                <c:pt idx="9">
                  <c:v>60089.4683180935</c:v>
                </c:pt>
                <c:pt idx="10">
                  <c:v>60225.4557771805</c:v>
                </c:pt>
                <c:pt idx="11">
                  <c:v>60339.4540763691</c:v>
                </c:pt>
                <c:pt idx="12">
                  <c:v>60429.916513074</c:v>
                </c:pt>
                <c:pt idx="13">
                  <c:v>60496.6620313923</c:v>
                </c:pt>
                <c:pt idx="14">
                  <c:v>60542.1713222108</c:v>
                </c:pt>
                <c:pt idx="15">
                  <c:v>60565.9022840271</c:v>
                </c:pt>
                <c:pt idx="16">
                  <c:v>60573.7044199796</c:v>
                </c:pt>
                <c:pt idx="17">
                  <c:v>60570.2764956122</c:v>
                </c:pt>
                <c:pt idx="18">
                  <c:v>60560.821937124</c:v>
                </c:pt>
                <c:pt idx="19">
                  <c:v>60550.6276992324</c:v>
                </c:pt>
                <c:pt idx="20">
                  <c:v>60544.6321096586</c:v>
                </c:pt>
                <c:pt idx="21">
                  <c:v>60547.3134770363</c:v>
                </c:pt>
                <c:pt idx="22">
                  <c:v>60561.6403787438</c:v>
                </c:pt>
                <c:pt idx="23">
                  <c:v>60589.2200954785</c:v>
                </c:pt>
                <c:pt idx="24">
                  <c:v>60630.2649792988</c:v>
                </c:pt>
                <c:pt idx="25">
                  <c:v>60683.5127071171</c:v>
                </c:pt>
                <c:pt idx="26">
                  <c:v>60746.364141035</c:v>
                </c:pt>
                <c:pt idx="27">
                  <c:v>60815.1457131949</c:v>
                </c:pt>
                <c:pt idx="28">
                  <c:v>60888.048480077</c:v>
                </c:pt>
                <c:pt idx="29">
                  <c:v>60955.0645628343</c:v>
                </c:pt>
                <c:pt idx="30">
                  <c:v>61014.346491645</c:v>
                </c:pt>
                <c:pt idx="31">
                  <c:v>61062.0851689539</c:v>
                </c:pt>
                <c:pt idx="32">
                  <c:v>61095.4824453406</c:v>
                </c:pt>
                <c:pt idx="33">
                  <c:v>61113.0029534689</c:v>
                </c:pt>
                <c:pt idx="34">
                  <c:v>61114.4797778157</c:v>
                </c:pt>
                <c:pt idx="35">
                  <c:v>61101.0601168753</c:v>
                </c:pt>
                <c:pt idx="36">
                  <c:v>61073.8270938298</c:v>
                </c:pt>
                <c:pt idx="37">
                  <c:v>61037.8543769711</c:v>
                </c:pt>
                <c:pt idx="38">
                  <c:v>60995.7702243705</c:v>
                </c:pt>
                <c:pt idx="39">
                  <c:v>60950.8556135938</c:v>
                </c:pt>
                <c:pt idx="40">
                  <c:v>60905.8803003267</c:v>
                </c:pt>
                <c:pt idx="41">
                  <c:v>60862.7846092845</c:v>
                </c:pt>
                <c:pt idx="42">
                  <c:v>60822.4904547115</c:v>
                </c:pt>
                <c:pt idx="43">
                  <c:v>60783.5082763769</c:v>
                </c:pt>
                <c:pt idx="44">
                  <c:v>60747.4898746478</c:v>
                </c:pt>
                <c:pt idx="45">
                  <c:v>60711.1808544502</c:v>
                </c:pt>
                <c:pt idx="46">
                  <c:v>60672.3854639539</c:v>
                </c:pt>
                <c:pt idx="47">
                  <c:v>60628.8877938324</c:v>
                </c:pt>
                <c:pt idx="48">
                  <c:v>60578.7927512938</c:v>
                </c:pt>
                <c:pt idx="49">
                  <c:v>60520.8035923289</c:v>
                </c:pt>
                <c:pt idx="50">
                  <c:v>60451.7829496763</c:v>
                </c:pt>
                <c:pt idx="51">
                  <c:v>60377.0127025006</c:v>
                </c:pt>
                <c:pt idx="52">
                  <c:v>60295.3317192054</c:v>
                </c:pt>
                <c:pt idx="53">
                  <c:v>60208.5266522728</c:v>
                </c:pt>
                <c:pt idx="54">
                  <c:v>60118.8017976105</c:v>
                </c:pt>
                <c:pt idx="55">
                  <c:v>60028.5232451808</c:v>
                </c:pt>
                <c:pt idx="56">
                  <c:v>59939.9650085813</c:v>
                </c:pt>
                <c:pt idx="57">
                  <c:v>59855.0895687394</c:v>
                </c:pt>
                <c:pt idx="58">
                  <c:v>59772.5486591083</c:v>
                </c:pt>
                <c:pt idx="59">
                  <c:v>59699.1865734762</c:v>
                </c:pt>
                <c:pt idx="60">
                  <c:v>59632.2907299885</c:v>
                </c:pt>
                <c:pt idx="61">
                  <c:v>59571.6904029583</c:v>
                </c:pt>
                <c:pt idx="62">
                  <c:v>59516.819554443</c:v>
                </c:pt>
                <c:pt idx="63">
                  <c:v>59466.8659076799</c:v>
                </c:pt>
                <c:pt idx="64">
                  <c:v>59420.9331858422</c:v>
                </c:pt>
                <c:pt idx="65">
                  <c:v>59376.6656413646</c:v>
                </c:pt>
                <c:pt idx="66">
                  <c:v>59336.5872596649</c:v>
                </c:pt>
                <c:pt idx="67">
                  <c:v>59298.7458632893</c:v>
                </c:pt>
                <c:pt idx="68">
                  <c:v>59263.1689738938</c:v>
                </c:pt>
                <c:pt idx="69">
                  <c:v>59230.2291582575</c:v>
                </c:pt>
                <c:pt idx="70">
                  <c:v>59200.6012808113</c:v>
                </c:pt>
                <c:pt idx="71">
                  <c:v>59175.183672796</c:v>
                </c:pt>
                <c:pt idx="72">
                  <c:v>59154.3597072238</c:v>
                </c:pt>
                <c:pt idx="73">
                  <c:v>59140.6651354878</c:v>
                </c:pt>
                <c:pt idx="74">
                  <c:v>59134.1471318826</c:v>
                </c:pt>
                <c:pt idx="75">
                  <c:v>59135.4735819135</c:v>
                </c:pt>
                <c:pt idx="76">
                  <c:v>59145.0036305753</c:v>
                </c:pt>
                <c:pt idx="77">
                  <c:v>59162.7365858547</c:v>
                </c:pt>
                <c:pt idx="78">
                  <c:v>59188.2955949443</c:v>
                </c:pt>
                <c:pt idx="79">
                  <c:v>59220.9457279575</c:v>
                </c:pt>
                <c:pt idx="80">
                  <c:v>59261.1752172182</c:v>
                </c:pt>
                <c:pt idx="81">
                  <c:v>59304.7825867087</c:v>
                </c:pt>
                <c:pt idx="82">
                  <c:v>59351.6552523024</c:v>
                </c:pt>
                <c:pt idx="83">
                  <c:v>59400.2801557423</c:v>
                </c:pt>
                <c:pt idx="84">
                  <c:v>59449.1557240157</c:v>
                </c:pt>
                <c:pt idx="85">
                  <c:v>59496.8590493833</c:v>
                </c:pt>
                <c:pt idx="86">
                  <c:v>59542.098659036</c:v>
                </c:pt>
                <c:pt idx="87">
                  <c:v>59585.2153304866</c:v>
                </c:pt>
                <c:pt idx="88">
                  <c:v>59622.185423666</c:v>
                </c:pt>
                <c:pt idx="89">
                  <c:v>59653.9379289133</c:v>
                </c:pt>
                <c:pt idx="90">
                  <c:v>59680.0417544167</c:v>
                </c:pt>
                <c:pt idx="91">
                  <c:v>59700.3462052884</c:v>
                </c:pt>
                <c:pt idx="92">
                  <c:v>59715.0093125746</c:v>
                </c:pt>
                <c:pt idx="93">
                  <c:v>59724.5224488553</c:v>
                </c:pt>
                <c:pt idx="94">
                  <c:v>59729.8481399185</c:v>
                </c:pt>
                <c:pt idx="95">
                  <c:v>59731.8281617239</c:v>
                </c:pt>
                <c:pt idx="96">
                  <c:v>59732.2231287799</c:v>
                </c:pt>
                <c:pt idx="97">
                  <c:v>59732.7686789241</c:v>
                </c:pt>
                <c:pt idx="98">
                  <c:v>59735.337024621</c:v>
                </c:pt>
                <c:pt idx="99">
                  <c:v>59741.8045772086</c:v>
                </c:pt>
                <c:pt idx="100">
                  <c:v>59753.8972264393</c:v>
                </c:pt>
                <c:pt idx="101">
                  <c:v>59773.0254984729</c:v>
                </c:pt>
                <c:pt idx="102">
                  <c:v>59801.2873994502</c:v>
                </c:pt>
                <c:pt idx="103">
                  <c:v>59836.9802396485</c:v>
                </c:pt>
                <c:pt idx="104">
                  <c:v>59880.5323232573</c:v>
                </c:pt>
                <c:pt idx="105">
                  <c:v>59930.7352757227</c:v>
                </c:pt>
                <c:pt idx="106">
                  <c:v>59985.6026037887</c:v>
                </c:pt>
                <c:pt idx="107">
                  <c:v>60042.4316756783</c:v>
                </c:pt>
                <c:pt idx="108">
                  <c:v>60097.9261245915</c:v>
                </c:pt>
                <c:pt idx="109">
                  <c:v>60150.093716488</c:v>
                </c:pt>
                <c:pt idx="110">
                  <c:v>60191.178369951</c:v>
                </c:pt>
                <c:pt idx="111">
                  <c:v>60219.3172036932</c:v>
                </c:pt>
                <c:pt idx="112">
                  <c:v>60230.9923527803</c:v>
                </c:pt>
                <c:pt idx="113">
                  <c:v>60223.2650242997</c:v>
                </c:pt>
                <c:pt idx="114">
                  <c:v>60193.9971104876</c:v>
                </c:pt>
                <c:pt idx="115">
                  <c:v>60142.0245701059</c:v>
                </c:pt>
                <c:pt idx="116">
                  <c:v>60064.0728625836</c:v>
                </c:pt>
                <c:pt idx="117">
                  <c:v>59966.8134327694</c:v>
                </c:pt>
                <c:pt idx="118">
                  <c:v>59850.0704758117</c:v>
                </c:pt>
                <c:pt idx="119">
                  <c:v>59717.0410828393</c:v>
                </c:pt>
                <c:pt idx="120">
                  <c:v>59571.7910546804</c:v>
                </c:pt>
                <c:pt idx="121">
                  <c:v>59419.0872498369</c:v>
                </c:pt>
                <c:pt idx="122">
                  <c:v>59264.2213445298</c:v>
                </c:pt>
                <c:pt idx="123">
                  <c:v>59112.8441139516</c:v>
                </c:pt>
                <c:pt idx="124">
                  <c:v>58965.8227005094</c:v>
                </c:pt>
                <c:pt idx="125">
                  <c:v>58839.8274807616</c:v>
                </c:pt>
                <c:pt idx="126">
                  <c:v>58735.4167390715</c:v>
                </c:pt>
                <c:pt idx="127">
                  <c:v>58658.6032735696</c:v>
                </c:pt>
                <c:pt idx="128">
                  <c:v>58615.3534987587</c:v>
                </c:pt>
                <c:pt idx="129">
                  <c:v>58611.5372912712</c:v>
                </c:pt>
                <c:pt idx="130">
                  <c:v>58652.8408375843</c:v>
                </c:pt>
                <c:pt idx="131">
                  <c:v>58749.0528537458</c:v>
                </c:pt>
                <c:pt idx="132">
                  <c:v>58898.2351441561</c:v>
                </c:pt>
                <c:pt idx="133">
                  <c:v>59106.7485107854</c:v>
                </c:pt>
                <c:pt idx="134">
                  <c:v>59377.2108101978</c:v>
                </c:pt>
                <c:pt idx="135">
                  <c:v>59710.5086496551</c:v>
                </c:pt>
                <c:pt idx="136">
                  <c:v>60105.3178113568</c:v>
                </c:pt>
                <c:pt idx="137">
                  <c:v>60557.6512794552</c:v>
                </c:pt>
                <c:pt idx="138">
                  <c:v>61079.9675758362</c:v>
                </c:pt>
                <c:pt idx="139">
                  <c:v>61624.3338327467</c:v>
                </c:pt>
                <c:pt idx="140">
                  <c:v>62194.946863125</c:v>
                </c:pt>
                <c:pt idx="141">
                  <c:v>62775.3001126366</c:v>
                </c:pt>
                <c:pt idx="142">
                  <c:v>63346.5391701374</c:v>
                </c:pt>
                <c:pt idx="143">
                  <c:v>63888.3251094664</c:v>
                </c:pt>
                <c:pt idx="144">
                  <c:v>64379.9401444184</c:v>
                </c:pt>
                <c:pt idx="145">
                  <c:v>64815.5918603039</c:v>
                </c:pt>
                <c:pt idx="146">
                  <c:v>65146.0774598534</c:v>
                </c:pt>
                <c:pt idx="147">
                  <c:v>65374.4323258879</c:v>
                </c:pt>
                <c:pt idx="148">
                  <c:v>65491.3355690561</c:v>
                </c:pt>
                <c:pt idx="149">
                  <c:v>65492.868182662</c:v>
                </c:pt>
                <c:pt idx="150">
                  <c:v>65380.9046101362</c:v>
                </c:pt>
                <c:pt idx="151">
                  <c:v>65163.0732365136</c:v>
                </c:pt>
                <c:pt idx="152">
                  <c:v>64852.285807674</c:v>
                </c:pt>
                <c:pt idx="153">
                  <c:v>64450.377951684</c:v>
                </c:pt>
                <c:pt idx="154">
                  <c:v>64007.346725903</c:v>
                </c:pt>
                <c:pt idx="155">
                  <c:v>63532.6705859271</c:v>
                </c:pt>
                <c:pt idx="156">
                  <c:v>63049.3432843211</c:v>
                </c:pt>
                <c:pt idx="157">
                  <c:v>62579.4178097508</c:v>
                </c:pt>
                <c:pt idx="158">
                  <c:v>62142.7861520478</c:v>
                </c:pt>
                <c:pt idx="159">
                  <c:v>61756.1904677455</c:v>
                </c:pt>
                <c:pt idx="160">
                  <c:v>61421.8588887475</c:v>
                </c:pt>
                <c:pt idx="161">
                  <c:v>61172.4617722742</c:v>
                </c:pt>
                <c:pt idx="162">
                  <c:v>60998.8614442038</c:v>
                </c:pt>
                <c:pt idx="163">
                  <c:v>60900.827279191</c:v>
                </c:pt>
                <c:pt idx="164">
                  <c:v>60874.2082840367</c:v>
                </c:pt>
                <c:pt idx="165">
                  <c:v>60911.4485944883</c:v>
                </c:pt>
                <c:pt idx="166">
                  <c:v>61002.2231768472</c:v>
                </c:pt>
                <c:pt idx="167">
                  <c:v>61139.6520407014</c:v>
                </c:pt>
                <c:pt idx="168">
                  <c:v>61299.7964323135</c:v>
                </c:pt>
                <c:pt idx="169">
                  <c:v>61472.6624250473</c:v>
                </c:pt>
                <c:pt idx="170">
                  <c:v>61644.251194583</c:v>
                </c:pt>
                <c:pt idx="171">
                  <c:v>61801.4850815429</c:v>
                </c:pt>
                <c:pt idx="172">
                  <c:v>61932.8264385889</c:v>
                </c:pt>
                <c:pt idx="173">
                  <c:v>62028.7983187337</c:v>
                </c:pt>
                <c:pt idx="174">
                  <c:v>62082.3840742391</c:v>
                </c:pt>
                <c:pt idx="175">
                  <c:v>62088.6174369328</c:v>
                </c:pt>
                <c:pt idx="176">
                  <c:v>62045.5877769308</c:v>
                </c:pt>
                <c:pt idx="177">
                  <c:v>61955.7957661261</c:v>
                </c:pt>
                <c:pt idx="178">
                  <c:v>61823.1829352198</c:v>
                </c:pt>
                <c:pt idx="179">
                  <c:v>61653.8796702106</c:v>
                </c:pt>
                <c:pt idx="180">
                  <c:v>61455.731546026</c:v>
                </c:pt>
                <c:pt idx="181">
                  <c:v>61237.7429952218</c:v>
                </c:pt>
                <c:pt idx="182">
                  <c:v>61000.9507303438</c:v>
                </c:pt>
                <c:pt idx="183">
                  <c:v>60772.073833494</c:v>
                </c:pt>
                <c:pt idx="184">
                  <c:v>60551.6551218956</c:v>
                </c:pt>
                <c:pt idx="185">
                  <c:v>60347.4432306214</c:v>
                </c:pt>
                <c:pt idx="186">
                  <c:v>60165.6690243313</c:v>
                </c:pt>
                <c:pt idx="187">
                  <c:v>60010.771532059</c:v>
                </c:pt>
                <c:pt idx="188">
                  <c:v>59885.2529844258</c:v>
                </c:pt>
                <c:pt idx="189">
                  <c:v>59786.6874391976</c:v>
                </c:pt>
                <c:pt idx="190">
                  <c:v>59720.7520188156</c:v>
                </c:pt>
                <c:pt idx="191">
                  <c:v>59680.4085998116</c:v>
                </c:pt>
                <c:pt idx="192">
                  <c:v>59661.3938101441</c:v>
                </c:pt>
                <c:pt idx="193">
                  <c:v>59658.5292271981</c:v>
                </c:pt>
                <c:pt idx="194">
                  <c:v>59666.1429803424</c:v>
                </c:pt>
                <c:pt idx="195">
                  <c:v>59678.5024192803</c:v>
                </c:pt>
                <c:pt idx="196">
                  <c:v>59690.22865073</c:v>
                </c:pt>
                <c:pt idx="197">
                  <c:v>59696.7509342109</c:v>
                </c:pt>
                <c:pt idx="198">
                  <c:v>59693.877342411</c:v>
                </c:pt>
                <c:pt idx="199">
                  <c:v>59679.6088588509</c:v>
                </c:pt>
                <c:pt idx="200">
                  <c:v>59652.9269968214</c:v>
                </c:pt>
                <c:pt idx="201">
                  <c:v>59614.1496857247</c:v>
                </c:pt>
                <c:pt idx="202">
                  <c:v>59564.8269415929</c:v>
                </c:pt>
                <c:pt idx="203">
                  <c:v>59507.5472042696</c:v>
                </c:pt>
                <c:pt idx="204">
                  <c:v>59443.3426993491</c:v>
                </c:pt>
                <c:pt idx="205">
                  <c:v>59380.7503566963</c:v>
                </c:pt>
                <c:pt idx="206">
                  <c:v>59321.4988831781</c:v>
                </c:pt>
                <c:pt idx="207">
                  <c:v>59269.3499982958</c:v>
                </c:pt>
                <c:pt idx="208">
                  <c:v>59227.5764465165</c:v>
                </c:pt>
                <c:pt idx="209">
                  <c:v>59198.7242702787</c:v>
                </c:pt>
                <c:pt idx="210">
                  <c:v>59184.4411151148</c:v>
                </c:pt>
                <c:pt idx="211">
                  <c:v>59185.7035995722</c:v>
                </c:pt>
                <c:pt idx="212">
                  <c:v>59202.0230675859</c:v>
                </c:pt>
                <c:pt idx="213">
                  <c:v>59231.7884713529</c:v>
                </c:pt>
                <c:pt idx="214">
                  <c:v>59272.7702489059</c:v>
                </c:pt>
                <c:pt idx="215">
                  <c:v>59322.0450237505</c:v>
                </c:pt>
                <c:pt idx="216">
                  <c:v>59376.1941855144</c:v>
                </c:pt>
                <c:pt idx="217">
                  <c:v>59431.5246783031</c:v>
                </c:pt>
                <c:pt idx="218">
                  <c:v>59484.2980580662</c:v>
                </c:pt>
                <c:pt idx="219">
                  <c:v>59532.5222149048</c:v>
                </c:pt>
                <c:pt idx="220">
                  <c:v>59569.4898884935</c:v>
                </c:pt>
                <c:pt idx="221">
                  <c:v>59594.4740627836</c:v>
                </c:pt>
                <c:pt idx="222">
                  <c:v>59605.6008145307</c:v>
                </c:pt>
                <c:pt idx="223">
                  <c:v>59601.8028332473</c:v>
                </c:pt>
                <c:pt idx="224">
                  <c:v>59582.8653704739</c:v>
                </c:pt>
                <c:pt idx="225">
                  <c:v>59549.4212537321</c:v>
                </c:pt>
                <c:pt idx="226">
                  <c:v>59500.9486660797</c:v>
                </c:pt>
                <c:pt idx="227">
                  <c:v>59443.1120586609</c:v>
                </c:pt>
                <c:pt idx="228">
                  <c:v>59377.1215221308</c:v>
                </c:pt>
                <c:pt idx="229">
                  <c:v>59306.1004713894</c:v>
                </c:pt>
                <c:pt idx="230">
                  <c:v>59233.4264383062</c:v>
                </c:pt>
                <c:pt idx="231">
                  <c:v>59162.5778048773</c:v>
                </c:pt>
                <c:pt idx="232">
                  <c:v>59096.9954593581</c:v>
                </c:pt>
                <c:pt idx="233">
                  <c:v>59038.0582630252</c:v>
                </c:pt>
                <c:pt idx="234">
                  <c:v>58993.1025638162</c:v>
                </c:pt>
                <c:pt idx="235">
                  <c:v>58962.5480850761</c:v>
                </c:pt>
                <c:pt idx="236">
                  <c:v>58948.7204309079</c:v>
                </c:pt>
                <c:pt idx="237">
                  <c:v>58953.5218647854</c:v>
                </c:pt>
                <c:pt idx="238">
                  <c:v>58978.3915635842</c:v>
                </c:pt>
                <c:pt idx="239">
                  <c:v>59024.2683872665</c:v>
                </c:pt>
                <c:pt idx="240">
                  <c:v>59091.557247013</c:v>
                </c:pt>
                <c:pt idx="241">
                  <c:v>59183.7843176425</c:v>
                </c:pt>
                <c:pt idx="242">
                  <c:v>59293.6083093402</c:v>
                </c:pt>
                <c:pt idx="243">
                  <c:v>59422.6453233908</c:v>
                </c:pt>
                <c:pt idx="244">
                  <c:v>59569.1206441637</c:v>
                </c:pt>
                <c:pt idx="245">
                  <c:v>59730.8734753156</c:v>
                </c:pt>
                <c:pt idx="246">
                  <c:v>59905.5028668991</c:v>
                </c:pt>
                <c:pt idx="247">
                  <c:v>60090.5515902067</c:v>
                </c:pt>
                <c:pt idx="248">
                  <c:v>60290.9968350261</c:v>
                </c:pt>
                <c:pt idx="249">
                  <c:v>60490.5255375794</c:v>
                </c:pt>
                <c:pt idx="250">
                  <c:v>60694.7861172606</c:v>
                </c:pt>
                <c:pt idx="251">
                  <c:v>60903.087850562</c:v>
                </c:pt>
                <c:pt idx="252">
                  <c:v>61115.4744181922</c:v>
                </c:pt>
                <c:pt idx="253">
                  <c:v>61332.6755595152</c:v>
                </c:pt>
                <c:pt idx="254">
                  <c:v>61555.951541037</c:v>
                </c:pt>
                <c:pt idx="255">
                  <c:v>61795.5542968587</c:v>
                </c:pt>
                <c:pt idx="256">
                  <c:v>62035.8823597176</c:v>
                </c:pt>
                <c:pt idx="257">
                  <c:v>62286.3541623911</c:v>
                </c:pt>
                <c:pt idx="258">
                  <c:v>62547.162973933</c:v>
                </c:pt>
                <c:pt idx="259">
                  <c:v>62817.3786676702</c:v>
                </c:pt>
                <c:pt idx="260">
                  <c:v>63094.7584899032</c:v>
                </c:pt>
                <c:pt idx="261">
                  <c:v>63375.7121328198</c:v>
                </c:pt>
                <c:pt idx="262">
                  <c:v>63655.4405479734</c:v>
                </c:pt>
                <c:pt idx="263">
                  <c:v>63938.1331868962</c:v>
                </c:pt>
                <c:pt idx="264">
                  <c:v>64197.2408510821</c:v>
                </c:pt>
                <c:pt idx="265">
                  <c:v>64436.9318666711</c:v>
                </c:pt>
                <c:pt idx="266">
                  <c:v>64651.7026062382</c:v>
                </c:pt>
                <c:pt idx="267">
                  <c:v>64837.0813907252</c:v>
                </c:pt>
                <c:pt idx="268">
                  <c:v>64989.9210410508</c:v>
                </c:pt>
                <c:pt idx="269">
                  <c:v>65108.4990198783</c:v>
                </c:pt>
                <c:pt idx="270">
                  <c:v>65194.8596988727</c:v>
                </c:pt>
                <c:pt idx="271">
                  <c:v>65243.4953424594</c:v>
                </c:pt>
                <c:pt idx="272">
                  <c:v>65259.3869689502</c:v>
                </c:pt>
                <c:pt idx="273">
                  <c:v>65243.926462714</c:v>
                </c:pt>
                <c:pt idx="274">
                  <c:v>65198.2242153772</c:v>
                </c:pt>
                <c:pt idx="275">
                  <c:v>65122.8189765103</c:v>
                </c:pt>
                <c:pt idx="276">
                  <c:v>65017.5735064559</c:v>
                </c:pt>
                <c:pt idx="277">
                  <c:v>64876.1521225599</c:v>
                </c:pt>
                <c:pt idx="278">
                  <c:v>64707.6528210128</c:v>
                </c:pt>
                <c:pt idx="279">
                  <c:v>64506.8220982756</c:v>
                </c:pt>
                <c:pt idx="280">
                  <c:v>64273.6075730851</c:v>
                </c:pt>
                <c:pt idx="281">
                  <c:v>64009.1773480393</c:v>
                </c:pt>
                <c:pt idx="282">
                  <c:v>63716.3094700511</c:v>
                </c:pt>
                <c:pt idx="283">
                  <c:v>63399.6038477313</c:v>
                </c:pt>
                <c:pt idx="284">
                  <c:v>63065.4758591815</c:v>
                </c:pt>
                <c:pt idx="285">
                  <c:v>62709.1352467428</c:v>
                </c:pt>
                <c:pt idx="286">
                  <c:v>62365.4794717708</c:v>
                </c:pt>
                <c:pt idx="287">
                  <c:v>62031.6129793465</c:v>
                </c:pt>
                <c:pt idx="288">
                  <c:v>61717.1106382123</c:v>
                </c:pt>
                <c:pt idx="289">
                  <c:v>61430.7221891136</c:v>
                </c:pt>
                <c:pt idx="290">
                  <c:v>61179.7450745764</c:v>
                </c:pt>
                <c:pt idx="291">
                  <c:v>60969.5139556863</c:v>
                </c:pt>
                <c:pt idx="292">
                  <c:v>60797.7389949117</c:v>
                </c:pt>
                <c:pt idx="293">
                  <c:v>60677.1958217194</c:v>
                </c:pt>
                <c:pt idx="294">
                  <c:v>60598.9145187066</c:v>
                </c:pt>
                <c:pt idx="295">
                  <c:v>60558.6334288511</c:v>
                </c:pt>
                <c:pt idx="296">
                  <c:v>60550.209682812</c:v>
                </c:pt>
                <c:pt idx="297">
                  <c:v>60566.1119447263</c:v>
                </c:pt>
                <c:pt idx="298">
                  <c:v>60597.9979480652</c:v>
                </c:pt>
                <c:pt idx="299">
                  <c:v>60638.8225304471</c:v>
                </c:pt>
                <c:pt idx="300">
                  <c:v>60677.3095940985</c:v>
                </c:pt>
                <c:pt idx="301">
                  <c:v>60707.7238076949</c:v>
                </c:pt>
                <c:pt idx="302">
                  <c:v>60724.3925523054</c:v>
                </c:pt>
                <c:pt idx="303">
                  <c:v>60723.4078676852</c:v>
                </c:pt>
                <c:pt idx="304">
                  <c:v>60702.8071569753</c:v>
                </c:pt>
                <c:pt idx="305">
                  <c:v>60662.6058495624</c:v>
                </c:pt>
                <c:pt idx="306">
                  <c:v>60604.6942503868</c:v>
                </c:pt>
                <c:pt idx="307">
                  <c:v>60529.7432269313</c:v>
                </c:pt>
                <c:pt idx="308">
                  <c:v>60448.2044593598</c:v>
                </c:pt>
                <c:pt idx="309">
                  <c:v>60363.6344632777</c:v>
                </c:pt>
                <c:pt idx="310">
                  <c:v>60282.7374401166</c:v>
                </c:pt>
                <c:pt idx="311">
                  <c:v>60212.622873567</c:v>
                </c:pt>
                <c:pt idx="312">
                  <c:v>60160.5523538696</c:v>
                </c:pt>
                <c:pt idx="313">
                  <c:v>60133.7358319944</c:v>
                </c:pt>
                <c:pt idx="314">
                  <c:v>60140.0761220114</c:v>
                </c:pt>
                <c:pt idx="315">
                  <c:v>60185.9524282246</c:v>
                </c:pt>
                <c:pt idx="316">
                  <c:v>60277.0505740349</c:v>
                </c:pt>
                <c:pt idx="317">
                  <c:v>60418.7698146601</c:v>
                </c:pt>
                <c:pt idx="318">
                  <c:v>60615.565315226</c:v>
                </c:pt>
                <c:pt idx="319">
                  <c:v>60870.6410569722</c:v>
                </c:pt>
                <c:pt idx="320">
                  <c:v>61185.5821585278</c:v>
                </c:pt>
                <c:pt idx="321">
                  <c:v>61574.9266017558</c:v>
                </c:pt>
                <c:pt idx="322">
                  <c:v>62007.8543882394</c:v>
                </c:pt>
                <c:pt idx="323">
                  <c:v>62491.4242577143</c:v>
                </c:pt>
                <c:pt idx="324">
                  <c:v>63016.8605948191</c:v>
                </c:pt>
                <c:pt idx="325">
                  <c:v>63572.3210804304</c:v>
                </c:pt>
                <c:pt idx="326">
                  <c:v>64143.0809600523</c:v>
                </c:pt>
                <c:pt idx="327">
                  <c:v>64711.981951953</c:v>
                </c:pt>
                <c:pt idx="328">
                  <c:v>65260.1504602657</c:v>
                </c:pt>
                <c:pt idx="329">
                  <c:v>65785.7346559147</c:v>
                </c:pt>
                <c:pt idx="330">
                  <c:v>66231.369642399</c:v>
                </c:pt>
                <c:pt idx="331">
                  <c:v>66599.1435270333</c:v>
                </c:pt>
                <c:pt idx="332">
                  <c:v>66874.3399406515</c:v>
                </c:pt>
                <c:pt idx="333">
                  <c:v>67046.1294947596</c:v>
                </c:pt>
                <c:pt idx="334">
                  <c:v>67108.3507782155</c:v>
                </c:pt>
                <c:pt idx="335">
                  <c:v>67059.9431944013</c:v>
                </c:pt>
                <c:pt idx="336">
                  <c:v>66897.2980428344</c:v>
                </c:pt>
                <c:pt idx="337">
                  <c:v>66641.2333222012</c:v>
                </c:pt>
                <c:pt idx="338">
                  <c:v>66300.8809570743</c:v>
                </c:pt>
                <c:pt idx="339">
                  <c:v>65892.2333365027</c:v>
                </c:pt>
                <c:pt idx="340">
                  <c:v>65433.0683541832</c:v>
                </c:pt>
                <c:pt idx="341">
                  <c:v>64941.7041988362</c:v>
                </c:pt>
                <c:pt idx="342">
                  <c:v>64435.8223004868</c:v>
                </c:pt>
                <c:pt idx="343">
                  <c:v>63912.994764526</c:v>
                </c:pt>
                <c:pt idx="344">
                  <c:v>63424.5623887842</c:v>
                </c:pt>
                <c:pt idx="345">
                  <c:v>62962.3428723921</c:v>
                </c:pt>
                <c:pt idx="346">
                  <c:v>62533.8555951618</c:v>
                </c:pt>
                <c:pt idx="347">
                  <c:v>62143.5929436728</c:v>
                </c:pt>
                <c:pt idx="348">
                  <c:v>61793.3032063772</c:v>
                </c:pt>
                <c:pt idx="349">
                  <c:v>61482.4261518882</c:v>
                </c:pt>
                <c:pt idx="350">
                  <c:v>61208.6186329901</c:v>
                </c:pt>
                <c:pt idx="351">
                  <c:v>60960.001037907</c:v>
                </c:pt>
                <c:pt idx="352">
                  <c:v>60749.9409988683</c:v>
                </c:pt>
                <c:pt idx="353">
                  <c:v>60564.5201017781</c:v>
                </c:pt>
                <c:pt idx="354">
                  <c:v>60399.5260600808</c:v>
                </c:pt>
                <c:pt idx="355">
                  <c:v>60251.3023686396</c:v>
                </c:pt>
                <c:pt idx="356">
                  <c:v>60116.9778949611</c:v>
                </c:pt>
                <c:pt idx="357">
                  <c:v>59994.6041006785</c:v>
                </c:pt>
                <c:pt idx="358">
                  <c:v>59879.2847305896</c:v>
                </c:pt>
                <c:pt idx="359">
                  <c:v>59779.2294039607</c:v>
                </c:pt>
                <c:pt idx="360">
                  <c:v>59690.9254886411</c:v>
                </c:pt>
                <c:pt idx="361">
                  <c:v>59615.8091192166</c:v>
                </c:pt>
                <c:pt idx="362">
                  <c:v>59555.7029274702</c:v>
                </c:pt>
                <c:pt idx="363">
                  <c:v>59512.5299025216</c:v>
                </c:pt>
                <c:pt idx="364">
                  <c:v>59488.0049767635</c:v>
                </c:pt>
                <c:pt idx="365">
                  <c:v>59483.5454270565</c:v>
                </c:pt>
                <c:pt idx="366">
                  <c:v>59499.8760081101</c:v>
                </c:pt>
                <c:pt idx="367">
                  <c:v>59535.8307340875</c:v>
                </c:pt>
                <c:pt idx="368">
                  <c:v>59589.6393486146</c:v>
                </c:pt>
                <c:pt idx="369">
                  <c:v>59658.378725093</c:v>
                </c:pt>
                <c:pt idx="370">
                  <c:v>59738.0779398006</c:v>
                </c:pt>
                <c:pt idx="371">
                  <c:v>59823.9452684245</c:v>
                </c:pt>
                <c:pt idx="372">
                  <c:v>59913.8647034127</c:v>
                </c:pt>
                <c:pt idx="373">
                  <c:v>59995.9121274811</c:v>
                </c:pt>
                <c:pt idx="374">
                  <c:v>60068.4051716691</c:v>
                </c:pt>
                <c:pt idx="375">
                  <c:v>60127.3209776506</c:v>
                </c:pt>
                <c:pt idx="376">
                  <c:v>60169.9503432141</c:v>
                </c:pt>
                <c:pt idx="377">
                  <c:v>60195.2312627948</c:v>
                </c:pt>
                <c:pt idx="378">
                  <c:v>60203.9569460694</c:v>
                </c:pt>
                <c:pt idx="379">
                  <c:v>60198.8355211025</c:v>
                </c:pt>
                <c:pt idx="380">
                  <c:v>60183.7555758253</c:v>
                </c:pt>
                <c:pt idx="381">
                  <c:v>60166.1130146938</c:v>
                </c:pt>
                <c:pt idx="382">
                  <c:v>60152.856095437</c:v>
                </c:pt>
                <c:pt idx="383">
                  <c:v>60152.0710311458</c:v>
                </c:pt>
                <c:pt idx="384">
                  <c:v>60172.0727852867</c:v>
                </c:pt>
                <c:pt idx="385">
                  <c:v>60220.8885158552</c:v>
                </c:pt>
                <c:pt idx="386">
                  <c:v>60305.7661537343</c:v>
                </c:pt>
                <c:pt idx="387">
                  <c:v>60438.3081183706</c:v>
                </c:pt>
                <c:pt idx="388">
                  <c:v>60613.5844936952</c:v>
                </c:pt>
                <c:pt idx="389">
                  <c:v>60837.9783941024</c:v>
                </c:pt>
                <c:pt idx="390">
                  <c:v>61111.8215022297</c:v>
                </c:pt>
                <c:pt idx="391">
                  <c:v>61433.155549844</c:v>
                </c:pt>
                <c:pt idx="392">
                  <c:v>61797.642535648</c:v>
                </c:pt>
                <c:pt idx="393">
                  <c:v>62198.5478590912</c:v>
                </c:pt>
                <c:pt idx="394">
                  <c:v>62643.0554006053</c:v>
                </c:pt>
                <c:pt idx="395">
                  <c:v>63087.8088362799</c:v>
                </c:pt>
                <c:pt idx="396">
                  <c:v>63535.1045535155</c:v>
                </c:pt>
                <c:pt idx="397">
                  <c:v>63970.4017751638</c:v>
                </c:pt>
                <c:pt idx="398">
                  <c:v>64378.3547239518</c:v>
                </c:pt>
                <c:pt idx="399">
                  <c:v>64743.5478928225</c:v>
                </c:pt>
                <c:pt idx="400">
                  <c:v>65051.3386083645</c:v>
                </c:pt>
                <c:pt idx="401">
                  <c:v>65288.7517604615</c:v>
                </c:pt>
                <c:pt idx="402">
                  <c:v>65449.4959661501</c:v>
                </c:pt>
                <c:pt idx="403">
                  <c:v>65514.8101044669</c:v>
                </c:pt>
                <c:pt idx="404">
                  <c:v>65488.8902331035</c:v>
                </c:pt>
                <c:pt idx="405">
                  <c:v>65372.8278870124</c:v>
                </c:pt>
                <c:pt idx="406">
                  <c:v>65171.8890648393</c:v>
                </c:pt>
                <c:pt idx="407">
                  <c:v>64895.1710143664</c:v>
                </c:pt>
                <c:pt idx="408">
                  <c:v>64554.9577016661</c:v>
                </c:pt>
                <c:pt idx="409">
                  <c:v>64150.6879644567</c:v>
                </c:pt>
                <c:pt idx="410">
                  <c:v>63727.5891604283</c:v>
                </c:pt>
                <c:pt idx="411">
                  <c:v>63288.0390426385</c:v>
                </c:pt>
                <c:pt idx="412">
                  <c:v>62847.1651169674</c:v>
                </c:pt>
                <c:pt idx="413">
                  <c:v>62418.3425425353</c:v>
                </c:pt>
                <c:pt idx="414">
                  <c:v>62012.553272151</c:v>
                </c:pt>
                <c:pt idx="415">
                  <c:v>61638.0105823433</c:v>
                </c:pt>
                <c:pt idx="416">
                  <c:v>61288.2827294317</c:v>
                </c:pt>
                <c:pt idx="417">
                  <c:v>60990.9935253499</c:v>
                </c:pt>
                <c:pt idx="418">
                  <c:v>60733.0899121633</c:v>
                </c:pt>
                <c:pt idx="419">
                  <c:v>60512.8168479314</c:v>
                </c:pt>
                <c:pt idx="420">
                  <c:v>60327.0667273932</c:v>
                </c:pt>
                <c:pt idx="421">
                  <c:v>60171.9225664224</c:v>
                </c:pt>
                <c:pt idx="422">
                  <c:v>60043.1498009217</c:v>
                </c:pt>
                <c:pt idx="423">
                  <c:v>59936.600821148</c:v>
                </c:pt>
                <c:pt idx="424">
                  <c:v>59845.5619172101</c:v>
                </c:pt>
                <c:pt idx="425">
                  <c:v>59773.2618110319</c:v>
                </c:pt>
                <c:pt idx="426">
                  <c:v>59713.6320302503</c:v>
                </c:pt>
                <c:pt idx="427">
                  <c:v>59664.8431678362</c:v>
                </c:pt>
                <c:pt idx="428">
                  <c:v>59625.6761556346</c:v>
                </c:pt>
                <c:pt idx="429">
                  <c:v>59595.4219268921</c:v>
                </c:pt>
                <c:pt idx="430">
                  <c:v>59573.7567747321</c:v>
                </c:pt>
                <c:pt idx="431">
                  <c:v>59560.2840957962</c:v>
                </c:pt>
                <c:pt idx="432">
                  <c:v>59556.008965705</c:v>
                </c:pt>
                <c:pt idx="433">
                  <c:v>59560.3168578728</c:v>
                </c:pt>
                <c:pt idx="434">
                  <c:v>59573.0991911118</c:v>
                </c:pt>
                <c:pt idx="435">
                  <c:v>59594.0184624317</c:v>
                </c:pt>
                <c:pt idx="436">
                  <c:v>59622.4361747778</c:v>
                </c:pt>
                <c:pt idx="437">
                  <c:v>59657.3691932444</c:v>
                </c:pt>
                <c:pt idx="438">
                  <c:v>59699.0418916903</c:v>
                </c:pt>
                <c:pt idx="439">
                  <c:v>59742.7447099173</c:v>
                </c:pt>
                <c:pt idx="440">
                  <c:v>59787.9131897693</c:v>
                </c:pt>
                <c:pt idx="441">
                  <c:v>59832.3804337808</c:v>
                </c:pt>
                <c:pt idx="442">
                  <c:v>59873.8800657759</c:v>
                </c:pt>
                <c:pt idx="443">
                  <c:v>59910.1582427663</c:v>
                </c:pt>
                <c:pt idx="444">
                  <c:v>59939.0889160081</c:v>
                </c:pt>
                <c:pt idx="445">
                  <c:v>59958.7850999231</c:v>
                </c:pt>
                <c:pt idx="446">
                  <c:v>59967.8079631963</c:v>
                </c:pt>
                <c:pt idx="447">
                  <c:v>59964.3721114588</c:v>
                </c:pt>
                <c:pt idx="448">
                  <c:v>59948.4184890586</c:v>
                </c:pt>
                <c:pt idx="449">
                  <c:v>59919.9250868453</c:v>
                </c:pt>
                <c:pt idx="450">
                  <c:v>59879.4804886242</c:v>
                </c:pt>
                <c:pt idx="451">
                  <c:v>59828.3069477003</c:v>
                </c:pt>
                <c:pt idx="452">
                  <c:v>59768.2589783868</c:v>
                </c:pt>
                <c:pt idx="453">
                  <c:v>59699.2438364916</c:v>
                </c:pt>
                <c:pt idx="454">
                  <c:v>59629.2794474311</c:v>
                </c:pt>
                <c:pt idx="455">
                  <c:v>59559.4233712216</c:v>
                </c:pt>
                <c:pt idx="456">
                  <c:v>59493.3616138343</c:v>
                </c:pt>
                <c:pt idx="457">
                  <c:v>59434.8539034321</c:v>
                </c:pt>
                <c:pt idx="458">
                  <c:v>59387.5158324848</c:v>
                </c:pt>
                <c:pt idx="459">
                  <c:v>59354.5892524356</c:v>
                </c:pt>
                <c:pt idx="460">
                  <c:v>59338.4873215431</c:v>
                </c:pt>
                <c:pt idx="461">
                  <c:v>59342.2585858828</c:v>
                </c:pt>
                <c:pt idx="462">
                  <c:v>59365.8858559105</c:v>
                </c:pt>
                <c:pt idx="463">
                  <c:v>59409.2442418399</c:v>
                </c:pt>
                <c:pt idx="464">
                  <c:v>59471.1923589843</c:v>
                </c:pt>
                <c:pt idx="465">
                  <c:v>59549.6448629795</c:v>
                </c:pt>
                <c:pt idx="466">
                  <c:v>59641.713605985</c:v>
                </c:pt>
                <c:pt idx="467">
                  <c:v>59743.9036627671</c:v>
                </c:pt>
                <c:pt idx="468">
                  <c:v>59856.4296154929</c:v>
                </c:pt>
                <c:pt idx="469">
                  <c:v>59967.1327992269</c:v>
                </c:pt>
                <c:pt idx="470">
                  <c:v>60076.065383988</c:v>
                </c:pt>
                <c:pt idx="471">
                  <c:v>60179.6836191256</c:v>
                </c:pt>
                <c:pt idx="472">
                  <c:v>60274.9496210948</c:v>
                </c:pt>
                <c:pt idx="473">
                  <c:v>60359.4537679671</c:v>
                </c:pt>
                <c:pt idx="474">
                  <c:v>60431.4833731017</c:v>
                </c:pt>
                <c:pt idx="475">
                  <c:v>60491.9426353478</c:v>
                </c:pt>
                <c:pt idx="476">
                  <c:v>60536.1977164236</c:v>
                </c:pt>
                <c:pt idx="477">
                  <c:v>60566.9764992334</c:v>
                </c:pt>
                <c:pt idx="478">
                  <c:v>60585.1016660704</c:v>
                </c:pt>
                <c:pt idx="479">
                  <c:v>60591.7843293652</c:v>
                </c:pt>
                <c:pt idx="480">
                  <c:v>60588.4962931441</c:v>
                </c:pt>
                <c:pt idx="481">
                  <c:v>60579.3375401013</c:v>
                </c:pt>
                <c:pt idx="482">
                  <c:v>60562.1576386353</c:v>
                </c:pt>
                <c:pt idx="483">
                  <c:v>60541.8515154253</c:v>
                </c:pt>
                <c:pt idx="484">
                  <c:v>60520.1429653086</c:v>
                </c:pt>
                <c:pt idx="485">
                  <c:v>60499.6095039639</c:v>
                </c:pt>
                <c:pt idx="486">
                  <c:v>60483.298000613</c:v>
                </c:pt>
                <c:pt idx="487">
                  <c:v>60474.9935077432</c:v>
                </c:pt>
                <c:pt idx="488">
                  <c:v>60479.5644548749</c:v>
                </c:pt>
                <c:pt idx="489">
                  <c:v>60503.3651631535</c:v>
                </c:pt>
                <c:pt idx="490">
                  <c:v>60553.3695418836</c:v>
                </c:pt>
                <c:pt idx="491">
                  <c:v>60642.6940291571</c:v>
                </c:pt>
                <c:pt idx="492">
                  <c:v>60783.2007822856</c:v>
                </c:pt>
                <c:pt idx="493">
                  <c:v>60990.6685683822</c:v>
                </c:pt>
                <c:pt idx="494">
                  <c:v>61283.2756726856</c:v>
                </c:pt>
                <c:pt idx="495">
                  <c:v>61680.9353301248</c:v>
                </c:pt>
                <c:pt idx="496">
                  <c:v>62204.1292539694</c:v>
                </c:pt>
                <c:pt idx="497">
                  <c:v>62870.31535079</c:v>
                </c:pt>
                <c:pt idx="498">
                  <c:v>63699.0613492839</c:v>
                </c:pt>
                <c:pt idx="499">
                  <c:v>64698.6941601593</c:v>
                </c:pt>
                <c:pt idx="500">
                  <c:v>65870.5695828811</c:v>
                </c:pt>
                <c:pt idx="501">
                  <c:v>67204.7641596299</c:v>
                </c:pt>
                <c:pt idx="502">
                  <c:v>68678.04377808</c:v>
                </c:pt>
                <c:pt idx="503">
                  <c:v>70252.7959641858</c:v>
                </c:pt>
                <c:pt idx="504">
                  <c:v>71873.4137451886</c:v>
                </c:pt>
                <c:pt idx="505">
                  <c:v>73483.3191779104</c:v>
                </c:pt>
                <c:pt idx="506">
                  <c:v>75006.1184505762</c:v>
                </c:pt>
                <c:pt idx="507">
                  <c:v>76365.0395187767</c:v>
                </c:pt>
                <c:pt idx="508">
                  <c:v>77485.3293226666</c:v>
                </c:pt>
                <c:pt idx="509">
                  <c:v>78300.6258788926</c:v>
                </c:pt>
                <c:pt idx="510">
                  <c:v>78759.0122597286</c:v>
                </c:pt>
                <c:pt idx="511">
                  <c:v>78827.9922555019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label 3</c:f>
              <c:strCache>
                <c:ptCount val="1"/>
                <c:pt idx="0">
                  <c:v>CP 8 off</c:v>
                </c:pt>
              </c:strCache>
            </c:strRef>
          </c:tx>
          <c:spPr>
            <a:solidFill>
              <a:srgbClr val="6a9e1f"/>
            </a:solidFill>
            <a:ln w="28440">
              <a:solidFill>
                <a:srgbClr val="6a9e1f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ffffff"/>
                    </a:solidFill>
                    <a:latin typeface="Century Gothic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cat>
            <c:strRef>
              <c:f>categories</c:f>
              <c:strCache>
                <c:ptCount val="5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</c:strCache>
            </c:strRef>
          </c:cat>
          <c:val>
            <c:numRef>
              <c:f>3</c:f>
              <c:numCache>
                <c:formatCode>General</c:formatCode>
                <c:ptCount val="514"/>
                <c:pt idx="0">
                  <c:v>79741.1674229191</c:v>
                </c:pt>
                <c:pt idx="1">
                  <c:v>79934.8700930837</c:v>
                </c:pt>
                <c:pt idx="2">
                  <c:v>80109.3630740171</c:v>
                </c:pt>
                <c:pt idx="3">
                  <c:v>80259.7358847626</c:v>
                </c:pt>
                <c:pt idx="4">
                  <c:v>80382.2260574817</c:v>
                </c:pt>
                <c:pt idx="5">
                  <c:v>80474.485590284</c:v>
                </c:pt>
                <c:pt idx="6">
                  <c:v>80537.4180865532</c:v>
                </c:pt>
                <c:pt idx="7">
                  <c:v>80567.4157692242</c:v>
                </c:pt>
                <c:pt idx="8">
                  <c:v>80569.7008002635</c:v>
                </c:pt>
                <c:pt idx="9">
                  <c:v>80547.9747819157</c:v>
                </c:pt>
                <c:pt idx="10">
                  <c:v>80506.9369495128</c:v>
                </c:pt>
                <c:pt idx="11">
                  <c:v>80451.9170130563</c:v>
                </c:pt>
                <c:pt idx="12">
                  <c:v>80388.476989232</c:v>
                </c:pt>
                <c:pt idx="13">
                  <c:v>80322.0156126861</c:v>
                </c:pt>
                <c:pt idx="14">
                  <c:v>80255.1048784278</c:v>
                </c:pt>
                <c:pt idx="15">
                  <c:v>80196.6771956488</c:v>
                </c:pt>
                <c:pt idx="16">
                  <c:v>80147.2342549781</c:v>
                </c:pt>
                <c:pt idx="17">
                  <c:v>80108.5512611545</c:v>
                </c:pt>
                <c:pt idx="18">
                  <c:v>80081.1983129393</c:v>
                </c:pt>
                <c:pt idx="19">
                  <c:v>80064.6144821042</c:v>
                </c:pt>
                <c:pt idx="20">
                  <c:v>80057.273213595</c:v>
                </c:pt>
                <c:pt idx="21">
                  <c:v>80057.0121408191</c:v>
                </c:pt>
                <c:pt idx="22">
                  <c:v>80061.0899762643</c:v>
                </c:pt>
                <c:pt idx="23">
                  <c:v>80066.6217869081</c:v>
                </c:pt>
                <c:pt idx="24">
                  <c:v>80071.0962748486</c:v>
                </c:pt>
                <c:pt idx="25">
                  <c:v>80072.5545764249</c:v>
                </c:pt>
                <c:pt idx="26">
                  <c:v>80069.8292213316</c:v>
                </c:pt>
                <c:pt idx="27">
                  <c:v>80062.6947462846</c:v>
                </c:pt>
                <c:pt idx="28">
                  <c:v>80051.4609430839</c:v>
                </c:pt>
                <c:pt idx="29">
                  <c:v>80038.6713773873</c:v>
                </c:pt>
                <c:pt idx="30">
                  <c:v>80026.4118676003</c:v>
                </c:pt>
                <c:pt idx="31">
                  <c:v>80017.5560353886</c:v>
                </c:pt>
                <c:pt idx="32">
                  <c:v>80015.0850924071</c:v>
                </c:pt>
                <c:pt idx="33">
                  <c:v>80021.7278460117</c:v>
                </c:pt>
                <c:pt idx="34">
                  <c:v>80039.6218027855</c:v>
                </c:pt>
                <c:pt idx="35">
                  <c:v>80070.0364472163</c:v>
                </c:pt>
                <c:pt idx="36">
                  <c:v>80115.0271741802</c:v>
                </c:pt>
                <c:pt idx="37">
                  <c:v>80170.4396546891</c:v>
                </c:pt>
                <c:pt idx="38">
                  <c:v>80235.6658831312</c:v>
                </c:pt>
                <c:pt idx="39">
                  <c:v>80307.8540322881</c:v>
                </c:pt>
                <c:pt idx="40">
                  <c:v>80383.548945276</c:v>
                </c:pt>
                <c:pt idx="41">
                  <c:v>80459.0144737288</c:v>
                </c:pt>
                <c:pt idx="42">
                  <c:v>80530.5715588408</c:v>
                </c:pt>
                <c:pt idx="43">
                  <c:v>80597.120279587</c:v>
                </c:pt>
                <c:pt idx="44">
                  <c:v>80651.1617706259</c:v>
                </c:pt>
                <c:pt idx="45">
                  <c:v>80693.3893721625</c:v>
                </c:pt>
                <c:pt idx="46">
                  <c:v>80722.859184824</c:v>
                </c:pt>
                <c:pt idx="47">
                  <c:v>80739.5069424141</c:v>
                </c:pt>
                <c:pt idx="48">
                  <c:v>80744.0504121565</c:v>
                </c:pt>
                <c:pt idx="49">
                  <c:v>80737.8258295145</c:v>
                </c:pt>
                <c:pt idx="50">
                  <c:v>80721.8691923524</c:v>
                </c:pt>
                <c:pt idx="51">
                  <c:v>80699.3201340151</c:v>
                </c:pt>
                <c:pt idx="52">
                  <c:v>80671.6760871774</c:v>
                </c:pt>
                <c:pt idx="53">
                  <c:v>80640.6466410559</c:v>
                </c:pt>
                <c:pt idx="54">
                  <c:v>80607.6229175348</c:v>
                </c:pt>
                <c:pt idx="55">
                  <c:v>80573.6401526232</c:v>
                </c:pt>
                <c:pt idx="56">
                  <c:v>80539.4318368013</c:v>
                </c:pt>
                <c:pt idx="57">
                  <c:v>80505.5829849483</c:v>
                </c:pt>
                <c:pt idx="58">
                  <c:v>80471.6004916055</c:v>
                </c:pt>
                <c:pt idx="59">
                  <c:v>80441.096422779</c:v>
                </c:pt>
                <c:pt idx="60">
                  <c:v>80414.8683281619</c:v>
                </c:pt>
                <c:pt idx="61">
                  <c:v>80396.2852768584</c:v>
                </c:pt>
                <c:pt idx="62">
                  <c:v>80390.5049221216</c:v>
                </c:pt>
                <c:pt idx="63">
                  <c:v>80404.8787806588</c:v>
                </c:pt>
                <c:pt idx="64">
                  <c:v>80449.24951037</c:v>
                </c:pt>
                <c:pt idx="65">
                  <c:v>80540.2977032905</c:v>
                </c:pt>
                <c:pt idx="66">
                  <c:v>80687.0058699098</c:v>
                </c:pt>
                <c:pt idx="67">
                  <c:v>80908.9167972363</c:v>
                </c:pt>
                <c:pt idx="68">
                  <c:v>81224.5740935796</c:v>
                </c:pt>
                <c:pt idx="69">
                  <c:v>81652.8180227244</c:v>
                </c:pt>
                <c:pt idx="70">
                  <c:v>82211.3729617496</c:v>
                </c:pt>
                <c:pt idx="71">
                  <c:v>82915.1529614392</c:v>
                </c:pt>
                <c:pt idx="72">
                  <c:v>83809.2639376949</c:v>
                </c:pt>
                <c:pt idx="73">
                  <c:v>84833.4233449996</c:v>
                </c:pt>
                <c:pt idx="74">
                  <c:v>86011.5453230794</c:v>
                </c:pt>
                <c:pt idx="75">
                  <c:v>87328.7150154865</c:v>
                </c:pt>
                <c:pt idx="76">
                  <c:v>88759.3956323251</c:v>
                </c:pt>
                <c:pt idx="77">
                  <c:v>90267.4138681792</c:v>
                </c:pt>
                <c:pt idx="78">
                  <c:v>91806.8699452796</c:v>
                </c:pt>
                <c:pt idx="79">
                  <c:v>93324.0259516478</c:v>
                </c:pt>
                <c:pt idx="80">
                  <c:v>94810.9612342034</c:v>
                </c:pt>
                <c:pt idx="81">
                  <c:v>96099.3920385278</c:v>
                </c:pt>
                <c:pt idx="82">
                  <c:v>97186.8397198228</c:v>
                </c:pt>
                <c:pt idx="83">
                  <c:v>98022.6698415402</c:v>
                </c:pt>
                <c:pt idx="84">
                  <c:v>98566.9018820371</c:v>
                </c:pt>
                <c:pt idx="85">
                  <c:v>98793.2889211</c:v>
                </c:pt>
                <c:pt idx="86">
                  <c:v>98691.3385330398</c:v>
                </c:pt>
                <c:pt idx="87">
                  <c:v>98245.3866725727</c:v>
                </c:pt>
                <c:pt idx="88">
                  <c:v>97510.1268977136</c:v>
                </c:pt>
                <c:pt idx="89">
                  <c:v>96511.8281000375</c:v>
                </c:pt>
                <c:pt idx="90">
                  <c:v>95297.7107359664</c:v>
                </c:pt>
                <c:pt idx="91">
                  <c:v>93922.1926000521</c:v>
                </c:pt>
                <c:pt idx="92">
                  <c:v>92442.8767826705</c:v>
                </c:pt>
                <c:pt idx="93">
                  <c:v>90916.6321879348</c:v>
                </c:pt>
                <c:pt idx="94">
                  <c:v>89340.5441555939</c:v>
                </c:pt>
                <c:pt idx="95">
                  <c:v>87874.1787719718</c:v>
                </c:pt>
                <c:pt idx="96">
                  <c:v>86497.4009502487</c:v>
                </c:pt>
                <c:pt idx="97">
                  <c:v>85237.0787387341</c:v>
                </c:pt>
                <c:pt idx="98">
                  <c:v>84110.3526829928</c:v>
                </c:pt>
                <c:pt idx="99">
                  <c:v>83125.3538972712</c:v>
                </c:pt>
                <c:pt idx="100">
                  <c:v>82282.4517220489</c:v>
                </c:pt>
                <c:pt idx="101">
                  <c:v>81575.8179337407</c:v>
                </c:pt>
                <c:pt idx="102">
                  <c:v>80975.8507569334</c:v>
                </c:pt>
                <c:pt idx="103">
                  <c:v>80511.7245741966</c:v>
                </c:pt>
                <c:pt idx="104">
                  <c:v>80145.0682940652</c:v>
                </c:pt>
                <c:pt idx="105">
                  <c:v>79861.0168147275</c:v>
                </c:pt>
                <c:pt idx="106">
                  <c:v>79645.4760886998</c:v>
                </c:pt>
                <c:pt idx="107">
                  <c:v>79485.8164730368</c:v>
                </c:pt>
                <c:pt idx="108">
                  <c:v>79371.3534579261</c:v>
                </c:pt>
                <c:pt idx="109">
                  <c:v>79291.4071401639</c:v>
                </c:pt>
                <c:pt idx="110">
                  <c:v>79245.5890131997</c:v>
                </c:pt>
                <c:pt idx="111">
                  <c:v>79227.1238778484</c:v>
                </c:pt>
                <c:pt idx="112">
                  <c:v>79235.3625181955</c:v>
                </c:pt>
                <c:pt idx="113">
                  <c:v>79272.2865969056</c:v>
                </c:pt>
                <c:pt idx="114">
                  <c:v>79342.421328169</c:v>
                </c:pt>
                <c:pt idx="115">
                  <c:v>79452.6328521341</c:v>
                </c:pt>
                <c:pt idx="116">
                  <c:v>79618.7326571158</c:v>
                </c:pt>
                <c:pt idx="117">
                  <c:v>79839.4642925589</c:v>
                </c:pt>
                <c:pt idx="118">
                  <c:v>80130.7086649308</c:v>
                </c:pt>
                <c:pt idx="119">
                  <c:v>80502.9765057649</c:v>
                </c:pt>
                <c:pt idx="120">
                  <c:v>80965.1565341479</c:v>
                </c:pt>
                <c:pt idx="121">
                  <c:v>81523.176668644</c:v>
                </c:pt>
                <c:pt idx="122">
                  <c:v>82178.6501718999</c:v>
                </c:pt>
                <c:pt idx="123">
                  <c:v>82927.6500730955</c:v>
                </c:pt>
                <c:pt idx="124">
                  <c:v>83791.9861116851</c:v>
                </c:pt>
                <c:pt idx="125">
                  <c:v>84691.8890643751</c:v>
                </c:pt>
                <c:pt idx="126">
                  <c:v>85632.3341953327</c:v>
                </c:pt>
                <c:pt idx="127">
                  <c:v>86582.8571976719</c:v>
                </c:pt>
                <c:pt idx="128">
                  <c:v>87508.4844309657</c:v>
                </c:pt>
                <c:pt idx="129">
                  <c:v>88371.8636524682</c:v>
                </c:pt>
                <c:pt idx="130">
                  <c:v>89135.861283035</c:v>
                </c:pt>
                <c:pt idx="131">
                  <c:v>89786.7938167953</c:v>
                </c:pt>
                <c:pt idx="132">
                  <c:v>90249.1925708143</c:v>
                </c:pt>
                <c:pt idx="133">
                  <c:v>90529.3801903134</c:v>
                </c:pt>
                <c:pt idx="134">
                  <c:v>90617.9336276257</c:v>
                </c:pt>
                <c:pt idx="135">
                  <c:v>90516.6013919161</c:v>
                </c:pt>
                <c:pt idx="136">
                  <c:v>90238.3571022567</c:v>
                </c:pt>
                <c:pt idx="137">
                  <c:v>89806.5143778856</c:v>
                </c:pt>
                <c:pt idx="138">
                  <c:v>89230.6552576232</c:v>
                </c:pt>
                <c:pt idx="139">
                  <c:v>88591.3857383797</c:v>
                </c:pt>
                <c:pt idx="140">
                  <c:v>87911.9699208171</c:v>
                </c:pt>
                <c:pt idx="141">
                  <c:v>87234.8316137097</c:v>
                </c:pt>
                <c:pt idx="142">
                  <c:v>86600.3678824804</c:v>
                </c:pt>
                <c:pt idx="143">
                  <c:v>86044.7167904902</c:v>
                </c:pt>
                <c:pt idx="144">
                  <c:v>85598.073228636</c:v>
                </c:pt>
                <c:pt idx="145">
                  <c:v>85274.7329342308</c:v>
                </c:pt>
                <c:pt idx="146">
                  <c:v>85113.8026474631</c:v>
                </c:pt>
                <c:pt idx="147">
                  <c:v>85109.0608547317</c:v>
                </c:pt>
                <c:pt idx="148">
                  <c:v>85261.3208759317</c:v>
                </c:pt>
                <c:pt idx="149">
                  <c:v>85564.9298796664</c:v>
                </c:pt>
                <c:pt idx="150">
                  <c:v>86008.4858719084</c:v>
                </c:pt>
                <c:pt idx="151">
                  <c:v>86575.5518646946</c:v>
                </c:pt>
                <c:pt idx="152">
                  <c:v>87245.3155539597</c:v>
                </c:pt>
                <c:pt idx="153">
                  <c:v>88022.037389611</c:v>
                </c:pt>
                <c:pt idx="154">
                  <c:v>88821.5463107547</c:v>
                </c:pt>
                <c:pt idx="155">
                  <c:v>89639.8981115476</c:v>
                </c:pt>
                <c:pt idx="156">
                  <c:v>90444.9111582108</c:v>
                </c:pt>
                <c:pt idx="157">
                  <c:v>91203.5858082579</c:v>
                </c:pt>
                <c:pt idx="158">
                  <c:v>91883.2735101119</c:v>
                </c:pt>
                <c:pt idx="159">
                  <c:v>92453.0484141954</c:v>
                </c:pt>
                <c:pt idx="160">
                  <c:v>92898.2625370077</c:v>
                </c:pt>
                <c:pt idx="161">
                  <c:v>93163.583300055</c:v>
                </c:pt>
                <c:pt idx="162">
                  <c:v>93251.1339052788</c:v>
                </c:pt>
                <c:pt idx="163">
                  <c:v>93151.7819294435</c:v>
                </c:pt>
                <c:pt idx="164">
                  <c:v>92864.4708585311</c:v>
                </c:pt>
                <c:pt idx="165">
                  <c:v>92396.4115534803</c:v>
                </c:pt>
                <c:pt idx="166">
                  <c:v>91762.701963958</c:v>
                </c:pt>
                <c:pt idx="167">
                  <c:v>90954.1884867985</c:v>
                </c:pt>
                <c:pt idx="168">
                  <c:v>90057.1455157406</c:v>
                </c:pt>
                <c:pt idx="169">
                  <c:v>89076.6505121785</c:v>
                </c:pt>
                <c:pt idx="170">
                  <c:v>88045.9279907715</c:v>
                </c:pt>
                <c:pt idx="171">
                  <c:v>86998.0303274506</c:v>
                </c:pt>
                <c:pt idx="172">
                  <c:v>85964.0742004961</c:v>
                </c:pt>
                <c:pt idx="173">
                  <c:v>84971.780852891</c:v>
                </c:pt>
                <c:pt idx="174">
                  <c:v>84044.4055436914</c:v>
                </c:pt>
                <c:pt idx="175">
                  <c:v>83170.5975885152</c:v>
                </c:pt>
                <c:pt idx="176">
                  <c:v>82425.856308093</c:v>
                </c:pt>
                <c:pt idx="177">
                  <c:v>81784.6972425922</c:v>
                </c:pt>
                <c:pt idx="178">
                  <c:v>81249.6566161459</c:v>
                </c:pt>
                <c:pt idx="179">
                  <c:v>80819.0323790364</c:v>
                </c:pt>
                <c:pt idx="180">
                  <c:v>80487.5773741994</c:v>
                </c:pt>
                <c:pt idx="181">
                  <c:v>80247.2297450174</c:v>
                </c:pt>
                <c:pt idx="182">
                  <c:v>80083.3355893745</c:v>
                </c:pt>
                <c:pt idx="183">
                  <c:v>79995.6504961449</c:v>
                </c:pt>
                <c:pt idx="184">
                  <c:v>79964.5155350524</c:v>
                </c:pt>
                <c:pt idx="185">
                  <c:v>79977.3540382245</c:v>
                </c:pt>
                <c:pt idx="186">
                  <c:v>80021.9074349337</c:v>
                </c:pt>
                <c:pt idx="187">
                  <c:v>80086.6950048927</c:v>
                </c:pt>
                <c:pt idx="188">
                  <c:v>80161.4123579668</c:v>
                </c:pt>
                <c:pt idx="189">
                  <c:v>80239.990168923</c:v>
                </c:pt>
                <c:pt idx="190">
                  <c:v>80309.5701057495</c:v>
                </c:pt>
                <c:pt idx="191">
                  <c:v>80367.8763836652</c:v>
                </c:pt>
                <c:pt idx="192">
                  <c:v>80411.6948140136</c:v>
                </c:pt>
                <c:pt idx="193">
                  <c:v>80439.6157793036</c:v>
                </c:pt>
                <c:pt idx="194">
                  <c:v>80451.8329735088</c:v>
                </c:pt>
                <c:pt idx="195">
                  <c:v>80449.8547894394</c:v>
                </c:pt>
                <c:pt idx="196">
                  <c:v>80436.1558005498</c:v>
                </c:pt>
                <c:pt idx="197">
                  <c:v>80412.8493992878</c:v>
                </c:pt>
                <c:pt idx="198">
                  <c:v>80384.9865338211</c:v>
                </c:pt>
                <c:pt idx="199">
                  <c:v>80355.0324866803</c:v>
                </c:pt>
                <c:pt idx="200">
                  <c:v>80325.7432565367</c:v>
                </c:pt>
                <c:pt idx="201">
                  <c:v>80299.2670759573</c:v>
                </c:pt>
                <c:pt idx="202">
                  <c:v>80277.0147791822</c:v>
                </c:pt>
                <c:pt idx="203">
                  <c:v>80259.602327823</c:v>
                </c:pt>
                <c:pt idx="204">
                  <c:v>80246.4655877131</c:v>
                </c:pt>
                <c:pt idx="205">
                  <c:v>80237.6031407244</c:v>
                </c:pt>
                <c:pt idx="206">
                  <c:v>80230.9215392782</c:v>
                </c:pt>
                <c:pt idx="207">
                  <c:v>80224.4037630029</c:v>
                </c:pt>
                <c:pt idx="208">
                  <c:v>80215.7270963401</c:v>
                </c:pt>
                <c:pt idx="209">
                  <c:v>80202.4536452401</c:v>
                </c:pt>
                <c:pt idx="210">
                  <c:v>80182.2336176779</c:v>
                </c:pt>
                <c:pt idx="211">
                  <c:v>80151.7334425018</c:v>
                </c:pt>
                <c:pt idx="212">
                  <c:v>80111.5271107682</c:v>
                </c:pt>
                <c:pt idx="213">
                  <c:v>80059.8202798379</c:v>
                </c:pt>
                <c:pt idx="214">
                  <c:v>79996.5145642906</c:v>
                </c:pt>
                <c:pt idx="215">
                  <c:v>79922.3630999473</c:v>
                </c:pt>
                <c:pt idx="216">
                  <c:v>79838.9702222049</c:v>
                </c:pt>
                <c:pt idx="217">
                  <c:v>79748.7238940505</c:v>
                </c:pt>
                <c:pt idx="218">
                  <c:v>79654.6693709528</c:v>
                </c:pt>
                <c:pt idx="219">
                  <c:v>79556.8925533346</c:v>
                </c:pt>
                <c:pt idx="220">
                  <c:v>79466.3426045685</c:v>
                </c:pt>
                <c:pt idx="221">
                  <c:v>79383.4888665507</c:v>
                </c:pt>
                <c:pt idx="222">
                  <c:v>79312.3148913389</c:v>
                </c:pt>
                <c:pt idx="223">
                  <c:v>79256.7387255358</c:v>
                </c:pt>
                <c:pt idx="224">
                  <c:v>79220.6129778649</c:v>
                </c:pt>
                <c:pt idx="225">
                  <c:v>79207.7852228935</c:v>
                </c:pt>
                <c:pt idx="226">
                  <c:v>79223.304789286</c:v>
                </c:pt>
                <c:pt idx="227">
                  <c:v>79270.3229834406</c:v>
                </c:pt>
                <c:pt idx="228">
                  <c:v>79353.233963083</c:v>
                </c:pt>
                <c:pt idx="229">
                  <c:v>79476.5917521317</c:v>
                </c:pt>
                <c:pt idx="230">
                  <c:v>79644.9433961377</c:v>
                </c:pt>
                <c:pt idx="231">
                  <c:v>79862.4785810881</c:v>
                </c:pt>
                <c:pt idx="232">
                  <c:v>80132.520972693</c:v>
                </c:pt>
                <c:pt idx="233">
                  <c:v>80469.9534233886</c:v>
                </c:pt>
                <c:pt idx="234">
                  <c:v>80850.2315379729</c:v>
                </c:pt>
                <c:pt idx="235">
                  <c:v>81281.0198762307</c:v>
                </c:pt>
                <c:pt idx="236">
                  <c:v>81755.4989331363</c:v>
                </c:pt>
                <c:pt idx="237">
                  <c:v>82263.0997869696</c:v>
                </c:pt>
                <c:pt idx="238">
                  <c:v>82789.5294338057</c:v>
                </c:pt>
                <c:pt idx="239">
                  <c:v>83317.1886353895</c:v>
                </c:pt>
                <c:pt idx="240">
                  <c:v>83826.0001230887</c:v>
                </c:pt>
                <c:pt idx="241">
                  <c:v>84310.9169759092</c:v>
                </c:pt>
                <c:pt idx="242">
                  <c:v>84715.5364381431</c:v>
                </c:pt>
                <c:pt idx="243">
                  <c:v>85038.8900635097</c:v>
                </c:pt>
                <c:pt idx="244">
                  <c:v>85265.3519608063</c:v>
                </c:pt>
                <c:pt idx="245">
                  <c:v>85384.2776672953</c:v>
                </c:pt>
                <c:pt idx="246">
                  <c:v>85391.0852377978</c:v>
                </c:pt>
                <c:pt idx="247">
                  <c:v>85287.864879103</c:v>
                </c:pt>
                <c:pt idx="248">
                  <c:v>85074.1191306577</c:v>
                </c:pt>
                <c:pt idx="249">
                  <c:v>84780.8229987657</c:v>
                </c:pt>
                <c:pt idx="250">
                  <c:v>84422.8081545663</c:v>
                </c:pt>
                <c:pt idx="251">
                  <c:v>84024.7964904264</c:v>
                </c:pt>
                <c:pt idx="252">
                  <c:v>83614.0925747365</c:v>
                </c:pt>
                <c:pt idx="253">
                  <c:v>83219.0898745879</c:v>
                </c:pt>
                <c:pt idx="254">
                  <c:v>82867.8924549974</c:v>
                </c:pt>
                <c:pt idx="255">
                  <c:v>82578.4383973035</c:v>
                </c:pt>
                <c:pt idx="256">
                  <c:v>82396.4302774558</c:v>
                </c:pt>
                <c:pt idx="257">
                  <c:v>82331.3164142635</c:v>
                </c:pt>
                <c:pt idx="258">
                  <c:v>82401.0021116155</c:v>
                </c:pt>
                <c:pt idx="259">
                  <c:v>82619.7719045869</c:v>
                </c:pt>
                <c:pt idx="260">
                  <c:v>82998.0451296778</c:v>
                </c:pt>
                <c:pt idx="261">
                  <c:v>83542.0589382167</c:v>
                </c:pt>
                <c:pt idx="262">
                  <c:v>84253.4170996369</c:v>
                </c:pt>
                <c:pt idx="263">
                  <c:v>85163.9422246337</c:v>
                </c:pt>
                <c:pt idx="264">
                  <c:v>86198.6219924981</c:v>
                </c:pt>
                <c:pt idx="265">
                  <c:v>87370.555536698</c:v>
                </c:pt>
                <c:pt idx="266">
                  <c:v>88656.1395198781</c:v>
                </c:pt>
                <c:pt idx="267">
                  <c:v>90024.4050621088</c:v>
                </c:pt>
                <c:pt idx="268">
                  <c:v>91437.324319232</c:v>
                </c:pt>
                <c:pt idx="269">
                  <c:v>92850.7439258533</c:v>
                </c:pt>
                <c:pt idx="270">
                  <c:v>94264.9813085372</c:v>
                </c:pt>
                <c:pt idx="271">
                  <c:v>95526.5320615927</c:v>
                </c:pt>
                <c:pt idx="272">
                  <c:v>96636.864962135</c:v>
                </c:pt>
                <c:pt idx="273">
                  <c:v>97549.4813655131</c:v>
                </c:pt>
                <c:pt idx="274">
                  <c:v>98224.7575921463</c:v>
                </c:pt>
                <c:pt idx="275">
                  <c:v>98632.74584278</c:v>
                </c:pt>
                <c:pt idx="276">
                  <c:v>98755.3695625871</c:v>
                </c:pt>
                <c:pt idx="277">
                  <c:v>98576.0649200072</c:v>
                </c:pt>
                <c:pt idx="278">
                  <c:v>98116.890335529</c:v>
                </c:pt>
                <c:pt idx="279">
                  <c:v>97398.8974154494</c:v>
                </c:pt>
                <c:pt idx="280">
                  <c:v>96455.4206925846</c:v>
                </c:pt>
                <c:pt idx="281">
                  <c:v>95328.6498804052</c:v>
                </c:pt>
                <c:pt idx="282">
                  <c:v>94066.756052679</c:v>
                </c:pt>
                <c:pt idx="283">
                  <c:v>92720.8141388108</c:v>
                </c:pt>
                <c:pt idx="284">
                  <c:v>91341.7997282406</c:v>
                </c:pt>
                <c:pt idx="285">
                  <c:v>89928.2523016961</c:v>
                </c:pt>
                <c:pt idx="286">
                  <c:v>88625.5337622973</c:v>
                </c:pt>
                <c:pt idx="287">
                  <c:v>87418.8195484946</c:v>
                </c:pt>
                <c:pt idx="288">
                  <c:v>86336.6085139895</c:v>
                </c:pt>
                <c:pt idx="289">
                  <c:v>85399.1646791737</c:v>
                </c:pt>
                <c:pt idx="290">
                  <c:v>84618.4957570083</c:v>
                </c:pt>
                <c:pt idx="291">
                  <c:v>83998.7060813534</c:v>
                </c:pt>
                <c:pt idx="292">
                  <c:v>83522.4408997993</c:v>
                </c:pt>
                <c:pt idx="293">
                  <c:v>83213.7239483213</c:v>
                </c:pt>
                <c:pt idx="294">
                  <c:v>83037.4716197001</c:v>
                </c:pt>
                <c:pt idx="295">
                  <c:v>82974.207086714</c:v>
                </c:pt>
                <c:pt idx="296">
                  <c:v>83001.3741422977</c:v>
                </c:pt>
                <c:pt idx="297">
                  <c:v>83094.599220485</c:v>
                </c:pt>
                <c:pt idx="298">
                  <c:v>83228.9838989818</c:v>
                </c:pt>
                <c:pt idx="299">
                  <c:v>83386.0187904921</c:v>
                </c:pt>
                <c:pt idx="300">
                  <c:v>83531.6587359264</c:v>
                </c:pt>
                <c:pt idx="301">
                  <c:v>83652.303357283</c:v>
                </c:pt>
                <c:pt idx="302">
                  <c:v>83732.7851106447</c:v>
                </c:pt>
                <c:pt idx="303">
                  <c:v>83762.370139612</c:v>
                </c:pt>
                <c:pt idx="304">
                  <c:v>83734.991225685</c:v>
                </c:pt>
                <c:pt idx="305">
                  <c:v>83649.1502521523</c:v>
                </c:pt>
                <c:pt idx="306">
                  <c:v>83507.5130165073</c:v>
                </c:pt>
                <c:pt idx="307">
                  <c:v>83308.3231787189</c:v>
                </c:pt>
                <c:pt idx="308">
                  <c:v>83074.9696119073</c:v>
                </c:pt>
                <c:pt idx="309">
                  <c:v>82811.8679795175</c:v>
                </c:pt>
                <c:pt idx="310">
                  <c:v>82530.5258378696</c:v>
                </c:pt>
                <c:pt idx="311">
                  <c:v>82242.5155067942</c:v>
                </c:pt>
                <c:pt idx="312">
                  <c:v>81958.8637871899</c:v>
                </c:pt>
                <c:pt idx="313">
                  <c:v>81689.6486605564</c:v>
                </c:pt>
                <c:pt idx="314">
                  <c:v>81435.2600141178</c:v>
                </c:pt>
                <c:pt idx="315">
                  <c:v>81221.9045679941</c:v>
                </c:pt>
                <c:pt idx="316">
                  <c:v>81046.8323108224</c:v>
                </c:pt>
                <c:pt idx="317">
                  <c:v>80916.1997392622</c:v>
                </c:pt>
                <c:pt idx="318">
                  <c:v>80835.834006321</c:v>
                </c:pt>
                <c:pt idx="319">
                  <c:v>80811.5717804458</c:v>
                </c:pt>
                <c:pt idx="320">
                  <c:v>80849.5509422468</c:v>
                </c:pt>
                <c:pt idx="321">
                  <c:v>80961.7859730772</c:v>
                </c:pt>
                <c:pt idx="322">
                  <c:v>81147.716886432</c:v>
                </c:pt>
                <c:pt idx="323">
                  <c:v>81417.7682074842</c:v>
                </c:pt>
                <c:pt idx="324">
                  <c:v>81779.9065736651</c:v>
                </c:pt>
                <c:pt idx="325">
                  <c:v>82241.8643068197</c:v>
                </c:pt>
                <c:pt idx="326">
                  <c:v>82810.4754189639</c:v>
                </c:pt>
                <c:pt idx="327">
                  <c:v>83490.8246297244</c:v>
                </c:pt>
                <c:pt idx="328">
                  <c:v>84285.247053015</c:v>
                </c:pt>
                <c:pt idx="329">
                  <c:v>85227.9330640519</c:v>
                </c:pt>
                <c:pt idx="330">
                  <c:v>86244.8407333812</c:v>
                </c:pt>
                <c:pt idx="331">
                  <c:v>87355.1086678323</c:v>
                </c:pt>
                <c:pt idx="332">
                  <c:v>88539.7537365162</c:v>
                </c:pt>
                <c:pt idx="333">
                  <c:v>89773.0556079203</c:v>
                </c:pt>
                <c:pt idx="334">
                  <c:v>91022.8761821138</c:v>
                </c:pt>
                <c:pt idx="335">
                  <c:v>92251.6024714671</c:v>
                </c:pt>
                <c:pt idx="336">
                  <c:v>93459.156965816</c:v>
                </c:pt>
                <c:pt idx="337">
                  <c:v>94514.7243048266</c:v>
                </c:pt>
                <c:pt idx="338">
                  <c:v>95420.6502788266</c:v>
                </c:pt>
                <c:pt idx="339">
                  <c:v>96138.5925162066</c:v>
                </c:pt>
                <c:pt idx="340">
                  <c:v>96636.9355647055</c:v>
                </c:pt>
                <c:pt idx="341">
                  <c:v>96893.3221126578</c:v>
                </c:pt>
                <c:pt idx="342">
                  <c:v>96896.5972251326</c:v>
                </c:pt>
                <c:pt idx="343">
                  <c:v>96634.0330876916</c:v>
                </c:pt>
                <c:pt idx="344">
                  <c:v>96138.7303048465</c:v>
                </c:pt>
                <c:pt idx="345">
                  <c:v>95431.7040795453</c:v>
                </c:pt>
                <c:pt idx="346">
                  <c:v>94548.5779614498</c:v>
                </c:pt>
                <c:pt idx="347">
                  <c:v>93532.26969921</c:v>
                </c:pt>
                <c:pt idx="348">
                  <c:v>92429.9320183329</c:v>
                </c:pt>
                <c:pt idx="349">
                  <c:v>91289.681163319</c:v>
                </c:pt>
                <c:pt idx="350">
                  <c:v>90157.4188741158</c:v>
                </c:pt>
                <c:pt idx="351">
                  <c:v>89035.3031012905</c:v>
                </c:pt>
                <c:pt idx="352">
                  <c:v>88038.0127652384</c:v>
                </c:pt>
                <c:pt idx="353">
                  <c:v>87148.8967648233</c:v>
                </c:pt>
                <c:pt idx="354">
                  <c:v>86383.0971838468</c:v>
                </c:pt>
                <c:pt idx="355">
                  <c:v>85746.4029690181</c:v>
                </c:pt>
                <c:pt idx="356">
                  <c:v>85235.9895298058</c:v>
                </c:pt>
                <c:pt idx="357">
                  <c:v>84841.6730343567</c:v>
                </c:pt>
                <c:pt idx="358">
                  <c:v>84538.2927654164</c:v>
                </c:pt>
                <c:pt idx="359">
                  <c:v>84326.9434455214</c:v>
                </c:pt>
                <c:pt idx="360">
                  <c:v>84172.9609690575</c:v>
                </c:pt>
                <c:pt idx="361">
                  <c:v>84053.8930209785</c:v>
                </c:pt>
                <c:pt idx="362">
                  <c:v>83948.4608805109</c:v>
                </c:pt>
                <c:pt idx="363">
                  <c:v>83837.8276503143</c:v>
                </c:pt>
                <c:pt idx="364">
                  <c:v>83706.5613447845</c:v>
                </c:pt>
                <c:pt idx="365">
                  <c:v>83536.5011613232</c:v>
                </c:pt>
                <c:pt idx="366">
                  <c:v>83332.6073839336</c:v>
                </c:pt>
                <c:pt idx="367">
                  <c:v>83086.8841054035</c:v>
                </c:pt>
                <c:pt idx="368">
                  <c:v>82800.7415056526</c:v>
                </c:pt>
                <c:pt idx="369">
                  <c:v>82478.9995722674</c:v>
                </c:pt>
                <c:pt idx="370">
                  <c:v>82129.122678017</c:v>
                </c:pt>
                <c:pt idx="371">
                  <c:v>81760.3383711473</c:v>
                </c:pt>
                <c:pt idx="372">
                  <c:v>81368.6987394296</c:v>
                </c:pt>
                <c:pt idx="373">
                  <c:v>80992.5326307795</c:v>
                </c:pt>
                <c:pt idx="374">
                  <c:v>80627.1906442935</c:v>
                </c:pt>
                <c:pt idx="375">
                  <c:v>80280.5562686217</c:v>
                </c:pt>
                <c:pt idx="376">
                  <c:v>79958.8048118523</c:v>
                </c:pt>
                <c:pt idx="377">
                  <c:v>79666.2761216016</c:v>
                </c:pt>
                <c:pt idx="378">
                  <c:v>79405.5535203375</c:v>
                </c:pt>
                <c:pt idx="379">
                  <c:v>79177.7118332208</c:v>
                </c:pt>
                <c:pt idx="380">
                  <c:v>78976.0811423745</c:v>
                </c:pt>
                <c:pt idx="381">
                  <c:v>78814.2463178377</c:v>
                </c:pt>
                <c:pt idx="382">
                  <c:v>78683.3261440904</c:v>
                </c:pt>
                <c:pt idx="383">
                  <c:v>78582.353825082</c:v>
                </c:pt>
                <c:pt idx="384">
                  <c:v>78510.7714473468</c:v>
                </c:pt>
                <c:pt idx="385">
                  <c:v>78468.625596983</c:v>
                </c:pt>
                <c:pt idx="386">
                  <c:v>78456.6503475773</c:v>
                </c:pt>
                <c:pt idx="387">
                  <c:v>78477.5956164155</c:v>
                </c:pt>
                <c:pt idx="388">
                  <c:v>78531.9604679887</c:v>
                </c:pt>
                <c:pt idx="389">
                  <c:v>78622.1535774896</c:v>
                </c:pt>
                <c:pt idx="390">
                  <c:v>78750.464193977</c:v>
                </c:pt>
                <c:pt idx="391">
                  <c:v>78918.8883198295</c:v>
                </c:pt>
                <c:pt idx="392">
                  <c:v>79128.7776935053</c:v>
                </c:pt>
                <c:pt idx="393">
                  <c:v>79380.4868593105</c:v>
                </c:pt>
                <c:pt idx="394">
                  <c:v>79684.6359911302</c:v>
                </c:pt>
                <c:pt idx="395">
                  <c:v>80016.8123998713</c:v>
                </c:pt>
                <c:pt idx="396">
                  <c:v>80382.6951531723</c:v>
                </c:pt>
                <c:pt idx="397">
                  <c:v>80775.9694917407</c:v>
                </c:pt>
                <c:pt idx="398">
                  <c:v>81188.509091998</c:v>
                </c:pt>
                <c:pt idx="399">
                  <c:v>81610.5969975319</c:v>
                </c:pt>
                <c:pt idx="400">
                  <c:v>82031.3064122611</c:v>
                </c:pt>
                <c:pt idx="401">
                  <c:v>82439.0282737894</c:v>
                </c:pt>
                <c:pt idx="402">
                  <c:v>82835.6833198677</c:v>
                </c:pt>
                <c:pt idx="403">
                  <c:v>83181.6454320803</c:v>
                </c:pt>
                <c:pt idx="404">
                  <c:v>83482.0952255459</c:v>
                </c:pt>
                <c:pt idx="405">
                  <c:v>83729.5913751844</c:v>
                </c:pt>
                <c:pt idx="406">
                  <c:v>83919.3009336817</c:v>
                </c:pt>
                <c:pt idx="407">
                  <c:v>84049.350548544</c:v>
                </c:pt>
                <c:pt idx="408">
                  <c:v>84120.958681534</c:v>
                </c:pt>
                <c:pt idx="409">
                  <c:v>84138.0162701641</c:v>
                </c:pt>
                <c:pt idx="410">
                  <c:v>84106.4259280046</c:v>
                </c:pt>
                <c:pt idx="411">
                  <c:v>84036.8189333615</c:v>
                </c:pt>
                <c:pt idx="412">
                  <c:v>83939.6664791881</c:v>
                </c:pt>
                <c:pt idx="413">
                  <c:v>83826.0798819347</c:v>
                </c:pt>
                <c:pt idx="414">
                  <c:v>83707.0123246944</c:v>
                </c:pt>
                <c:pt idx="415">
                  <c:v>83592.5024000786</c:v>
                </c:pt>
                <c:pt idx="416">
                  <c:v>83487.5983859748</c:v>
                </c:pt>
                <c:pt idx="417">
                  <c:v>83406.3274110384</c:v>
                </c:pt>
                <c:pt idx="418">
                  <c:v>83348.5145111881</c:v>
                </c:pt>
                <c:pt idx="419">
                  <c:v>83315.4468513718</c:v>
                </c:pt>
                <c:pt idx="420">
                  <c:v>83305.8852836002</c:v>
                </c:pt>
                <c:pt idx="421">
                  <c:v>83316.2898230018</c:v>
                </c:pt>
                <c:pt idx="422">
                  <c:v>83341.1972034494</c:v>
                </c:pt>
                <c:pt idx="423">
                  <c:v>83373.7171272262</c:v>
                </c:pt>
                <c:pt idx="424">
                  <c:v>83407.2003356593</c:v>
                </c:pt>
                <c:pt idx="425">
                  <c:v>83431.0285919911</c:v>
                </c:pt>
                <c:pt idx="426">
                  <c:v>83438.8585355129</c:v>
                </c:pt>
                <c:pt idx="427">
                  <c:v>83424.0299550261</c:v>
                </c:pt>
                <c:pt idx="428">
                  <c:v>83381.2757793576</c:v>
                </c:pt>
                <c:pt idx="429">
                  <c:v>83307.0584068936</c:v>
                </c:pt>
                <c:pt idx="430">
                  <c:v>83199.7613727328</c:v>
                </c:pt>
                <c:pt idx="431">
                  <c:v>83053.93360428</c:v>
                </c:pt>
                <c:pt idx="432">
                  <c:v>82882.2735465251</c:v>
                </c:pt>
                <c:pt idx="433">
                  <c:v>82683.9929998337</c:v>
                </c:pt>
                <c:pt idx="434">
                  <c:v>82464.1259128407</c:v>
                </c:pt>
                <c:pt idx="435">
                  <c:v>82228.4841133078</c:v>
                </c:pt>
                <c:pt idx="436">
                  <c:v>81983.1996374273</c:v>
                </c:pt>
                <c:pt idx="437">
                  <c:v>81734.2878119738</c:v>
                </c:pt>
                <c:pt idx="438">
                  <c:v>81478.2236714239</c:v>
                </c:pt>
                <c:pt idx="439">
                  <c:v>81238.1731184245</c:v>
                </c:pt>
                <c:pt idx="440">
                  <c:v>81008.6777355233</c:v>
                </c:pt>
                <c:pt idx="441">
                  <c:v>80792.4771285922</c:v>
                </c:pt>
                <c:pt idx="442">
                  <c:v>80591.3345098438</c:v>
                </c:pt>
                <c:pt idx="443">
                  <c:v>80406.1535376108</c:v>
                </c:pt>
                <c:pt idx="444">
                  <c:v>80237.1424639375</c:v>
                </c:pt>
                <c:pt idx="445">
                  <c:v>80083.994703231</c:v>
                </c:pt>
                <c:pt idx="446">
                  <c:v>79941.2311733299</c:v>
                </c:pt>
                <c:pt idx="447">
                  <c:v>79818.1623582181</c:v>
                </c:pt>
                <c:pt idx="448">
                  <c:v>79708.4448387101</c:v>
                </c:pt>
                <c:pt idx="449">
                  <c:v>79611.0611393521</c:v>
                </c:pt>
                <c:pt idx="450">
                  <c:v>79524.9673101994</c:v>
                </c:pt>
                <c:pt idx="451">
                  <c:v>79449.0958960481</c:v>
                </c:pt>
                <c:pt idx="452">
                  <c:v>79382.3537669663</c:v>
                </c:pt>
                <c:pt idx="453">
                  <c:v>79321.5921024734</c:v>
                </c:pt>
                <c:pt idx="454">
                  <c:v>79270.0061118495</c:v>
                </c:pt>
                <c:pt idx="455">
                  <c:v>79224.2212406788</c:v>
                </c:pt>
                <c:pt idx="456">
                  <c:v>79183.2825093516</c:v>
                </c:pt>
                <c:pt idx="457">
                  <c:v>79146.4182494591</c:v>
                </c:pt>
                <c:pt idx="458">
                  <c:v>79113.1203781975</c:v>
                </c:pt>
                <c:pt idx="459">
                  <c:v>79083.2222452934</c:v>
                </c:pt>
                <c:pt idx="460">
                  <c:v>79056.0724337821</c:v>
                </c:pt>
                <c:pt idx="461">
                  <c:v>79034.3489360564</c:v>
                </c:pt>
                <c:pt idx="462">
                  <c:v>79018.2371608157</c:v>
                </c:pt>
                <c:pt idx="463">
                  <c:v>79009.4758884185</c:v>
                </c:pt>
                <c:pt idx="464">
                  <c:v>79010.3039164474</c:v>
                </c:pt>
                <c:pt idx="465">
                  <c:v>79023.4162464497</c:v>
                </c:pt>
                <c:pt idx="466">
                  <c:v>79051.8834155139</c:v>
                </c:pt>
                <c:pt idx="467">
                  <c:v>79099.0274523734</c:v>
                </c:pt>
                <c:pt idx="468">
                  <c:v>79171.2803066406</c:v>
                </c:pt>
                <c:pt idx="469">
                  <c:v>79266.8322204468</c:v>
                </c:pt>
                <c:pt idx="470">
                  <c:v>79390.6528333583</c:v>
                </c:pt>
                <c:pt idx="471">
                  <c:v>79544.8303072547</c:v>
                </c:pt>
                <c:pt idx="472">
                  <c:v>79730.3990955897</c:v>
                </c:pt>
                <c:pt idx="473">
                  <c:v>79947.031837147</c:v>
                </c:pt>
                <c:pt idx="474">
                  <c:v>80192.7787437103</c:v>
                </c:pt>
                <c:pt idx="475">
                  <c:v>80474.3519918479</c:v>
                </c:pt>
                <c:pt idx="476">
                  <c:v>80765.8239908438</c:v>
                </c:pt>
                <c:pt idx="477">
                  <c:v>81069.373989695</c:v>
                </c:pt>
                <c:pt idx="478">
                  <c:v>81376.0511729513</c:v>
                </c:pt>
                <c:pt idx="479">
                  <c:v>81675.8016284222</c:v>
                </c:pt>
                <c:pt idx="480">
                  <c:v>81958.0136520437</c:v>
                </c:pt>
                <c:pt idx="481">
                  <c:v>82214.6546080982</c:v>
                </c:pt>
                <c:pt idx="482">
                  <c:v>82440.1580925625</c:v>
                </c:pt>
                <c:pt idx="483">
                  <c:v>82611.9621290752</c:v>
                </c:pt>
                <c:pt idx="484">
                  <c:v>82733.5282825261</c:v>
                </c:pt>
                <c:pt idx="485">
                  <c:v>82802.5552479728</c:v>
                </c:pt>
                <c:pt idx="486">
                  <c:v>82820.1822453941</c:v>
                </c:pt>
                <c:pt idx="487">
                  <c:v>82791.2933960168</c:v>
                </c:pt>
                <c:pt idx="488">
                  <c:v>82724.6619822522</c:v>
                </c:pt>
                <c:pt idx="489">
                  <c:v>82632.9425019123</c:v>
                </c:pt>
                <c:pt idx="490">
                  <c:v>82525.0371738907</c:v>
                </c:pt>
                <c:pt idx="491">
                  <c:v>82434.9196782221</c:v>
                </c:pt>
                <c:pt idx="492">
                  <c:v>82379.1579529017</c:v>
                </c:pt>
                <c:pt idx="493">
                  <c:v>82383.0308411515</c:v>
                </c:pt>
                <c:pt idx="494">
                  <c:v>82473.4140233701</c:v>
                </c:pt>
                <c:pt idx="495">
                  <c:v>82677.6773446846</c:v>
                </c:pt>
                <c:pt idx="496">
                  <c:v>83022.2300571866</c:v>
                </c:pt>
                <c:pt idx="497">
                  <c:v>83523.2830925802</c:v>
                </c:pt>
                <c:pt idx="498">
                  <c:v>84214.8431942915</c:v>
                </c:pt>
                <c:pt idx="499">
                  <c:v>85099.9495670948</c:v>
                </c:pt>
                <c:pt idx="500">
                  <c:v>86179.5915965087</c:v>
                </c:pt>
                <c:pt idx="501">
                  <c:v>87442.3800840931</c:v>
                </c:pt>
                <c:pt idx="502">
                  <c:v>88862.7938869232</c:v>
                </c:pt>
                <c:pt idx="503">
                  <c:v>90400.3946642515</c:v>
                </c:pt>
                <c:pt idx="504">
                  <c:v>91995.772884326</c:v>
                </c:pt>
                <c:pt idx="505">
                  <c:v>93590.9372758702</c:v>
                </c:pt>
                <c:pt idx="506">
                  <c:v>95105.4488427504</c:v>
                </c:pt>
                <c:pt idx="507">
                  <c:v>96459.9529486822</c:v>
                </c:pt>
                <c:pt idx="508">
                  <c:v>97577.5744315161</c:v>
                </c:pt>
                <c:pt idx="509">
                  <c:v>98390.3506328226</c:v>
                </c:pt>
                <c:pt idx="510">
                  <c:v>98845.2963336036</c:v>
                </c:pt>
                <c:pt idx="511">
                  <c:v>98909.3452499913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label 4</c:f>
              <c:strCache>
                <c:ptCount val="1"/>
                <c:pt idx="0">
                  <c:v>CP 10 off</c:v>
                </c:pt>
              </c:strCache>
            </c:strRef>
          </c:tx>
          <c:spPr>
            <a:solidFill>
              <a:srgbClr val="e87d37"/>
            </a:solidFill>
            <a:ln w="28440">
              <a:solidFill>
                <a:srgbClr val="e87d37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ffffff"/>
                    </a:solidFill>
                    <a:latin typeface="Century Gothic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cat>
            <c:strRef>
              <c:f>categories</c:f>
              <c:strCache>
                <c:ptCount val="5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</c:strCache>
            </c:strRef>
          </c:cat>
          <c:val>
            <c:numRef>
              <c:f>4</c:f>
              <c:numCache>
                <c:formatCode>General</c:formatCode>
                <c:ptCount val="514"/>
                <c:pt idx="0">
                  <c:v>99174.6053214118</c:v>
                </c:pt>
                <c:pt idx="1">
                  <c:v>99383.3608945723</c:v>
                </c:pt>
                <c:pt idx="2">
                  <c:v>99591.4044171956</c:v>
                </c:pt>
                <c:pt idx="3">
                  <c:v>99793.3641361601</c:v>
                </c:pt>
                <c:pt idx="4">
                  <c:v>99983.6841653</c:v>
                </c:pt>
                <c:pt idx="5">
                  <c:v>100156.949249031</c:v>
                </c:pt>
                <c:pt idx="6">
                  <c:v>100313.365377661</c:v>
                </c:pt>
                <c:pt idx="7">
                  <c:v>100437.589586841</c:v>
                </c:pt>
                <c:pt idx="8">
                  <c:v>100532.810844767</c:v>
                </c:pt>
                <c:pt idx="9">
                  <c:v>100597.646223887</c:v>
                </c:pt>
                <c:pt idx="10">
                  <c:v>100632.325792317</c:v>
                </c:pt>
                <c:pt idx="11">
                  <c:v>100638.732990156</c:v>
                </c:pt>
                <c:pt idx="12">
                  <c:v>100620.311105131</c:v>
                </c:pt>
                <c:pt idx="13">
                  <c:v>100581.836705093</c:v>
                </c:pt>
                <c:pt idx="14">
                  <c:v>100526.928285829</c:v>
                </c:pt>
                <c:pt idx="15">
                  <c:v>100466.028839192</c:v>
                </c:pt>
                <c:pt idx="16">
                  <c:v>100403.78483585</c:v>
                </c:pt>
                <c:pt idx="17">
                  <c:v>100346.141799523</c:v>
                </c:pt>
                <c:pt idx="18">
                  <c:v>100298.158343912</c:v>
                </c:pt>
                <c:pt idx="19">
                  <c:v>100263.640041368</c:v>
                </c:pt>
                <c:pt idx="20">
                  <c:v>100244.888357635</c:v>
                </c:pt>
                <c:pt idx="21">
                  <c:v>100242.808315099</c:v>
                </c:pt>
                <c:pt idx="22">
                  <c:v>100256.578783537</c:v>
                </c:pt>
                <c:pt idx="23">
                  <c:v>100283.425465125</c:v>
                </c:pt>
                <c:pt idx="24">
                  <c:v>100319.799229083</c:v>
                </c:pt>
                <c:pt idx="25">
                  <c:v>100361.352604284</c:v>
                </c:pt>
                <c:pt idx="26">
                  <c:v>100403.335798303</c:v>
                </c:pt>
                <c:pt idx="27">
                  <c:v>100440.994978184</c:v>
                </c:pt>
                <c:pt idx="28">
                  <c:v>100470.789104989</c:v>
                </c:pt>
                <c:pt idx="29">
                  <c:v>100486.753599127</c:v>
                </c:pt>
                <c:pt idx="30">
                  <c:v>100487.311387464</c:v>
                </c:pt>
                <c:pt idx="31">
                  <c:v>100470.623909273</c:v>
                </c:pt>
                <c:pt idx="32">
                  <c:v>100435.86441997</c:v>
                </c:pt>
                <c:pt idx="33">
                  <c:v>100383.157059681</c:v>
                </c:pt>
                <c:pt idx="34">
                  <c:v>100313.453366697</c:v>
                </c:pt>
                <c:pt idx="35">
                  <c:v>100228.369001363</c:v>
                </c:pt>
                <c:pt idx="36">
                  <c:v>100126.136296635</c:v>
                </c:pt>
                <c:pt idx="37">
                  <c:v>100016.543726466</c:v>
                </c:pt>
                <c:pt idx="38">
                  <c:v>99898.7321209808</c:v>
                </c:pt>
                <c:pt idx="39">
                  <c:v>99775.2812279346</c:v>
                </c:pt>
                <c:pt idx="40">
                  <c:v>99648.6952768793</c:v>
                </c:pt>
                <c:pt idx="41">
                  <c:v>99521.3409175593</c:v>
                </c:pt>
                <c:pt idx="42">
                  <c:v>99395.4126748811</c:v>
                </c:pt>
                <c:pt idx="43">
                  <c:v>99268.4731472825</c:v>
                </c:pt>
                <c:pt idx="44">
                  <c:v>99151.4671938104</c:v>
                </c:pt>
                <c:pt idx="45">
                  <c:v>99041.4267666404</c:v>
                </c:pt>
                <c:pt idx="46">
                  <c:v>98939.8271923706</c:v>
                </c:pt>
                <c:pt idx="47">
                  <c:v>98847.9826096953</c:v>
                </c:pt>
                <c:pt idx="48">
                  <c:v>98767.0427514572</c:v>
                </c:pt>
                <c:pt idx="49">
                  <c:v>98697.9782165885</c:v>
                </c:pt>
                <c:pt idx="50">
                  <c:v>98639.7134249689</c:v>
                </c:pt>
                <c:pt idx="51">
                  <c:v>98596.9386725425</c:v>
                </c:pt>
                <c:pt idx="52">
                  <c:v>98567.5468874141</c:v>
                </c:pt>
                <c:pt idx="53">
                  <c:v>98551.4055714325</c:v>
                </c:pt>
                <c:pt idx="54">
                  <c:v>98547.9968608348</c:v>
                </c:pt>
                <c:pt idx="55">
                  <c:v>98556.3961991214</c:v>
                </c:pt>
                <c:pt idx="56">
                  <c:v>98575.2815646718</c:v>
                </c:pt>
                <c:pt idx="57">
                  <c:v>98602.9823465562</c:v>
                </c:pt>
                <c:pt idx="58">
                  <c:v>98638.9595585939</c:v>
                </c:pt>
                <c:pt idx="59">
                  <c:v>98678.5354133216</c:v>
                </c:pt>
                <c:pt idx="60">
                  <c:v>98720.8946848487</c:v>
                </c:pt>
                <c:pt idx="61">
                  <c:v>98764.3023143156</c:v>
                </c:pt>
                <c:pt idx="62">
                  <c:v>98807.4622617058</c:v>
                </c:pt>
                <c:pt idx="63">
                  <c:v>98849.6778597066</c:v>
                </c:pt>
                <c:pt idx="64">
                  <c:v>98890.9597068771</c:v>
                </c:pt>
                <c:pt idx="65">
                  <c:v>98933.5960218349</c:v>
                </c:pt>
                <c:pt idx="66">
                  <c:v>98976.0407228835</c:v>
                </c:pt>
                <c:pt idx="67">
                  <c:v>99021.8215055584</c:v>
                </c:pt>
                <c:pt idx="68">
                  <c:v>99073.2667775138</c:v>
                </c:pt>
                <c:pt idx="69">
                  <c:v>99132.7423226801</c:v>
                </c:pt>
                <c:pt idx="70">
                  <c:v>99202.3420371225</c:v>
                </c:pt>
                <c:pt idx="71">
                  <c:v>99283.588694073</c:v>
                </c:pt>
                <c:pt idx="72">
                  <c:v>99380.8871811137</c:v>
                </c:pt>
                <c:pt idx="73">
                  <c:v>99486.9746240132</c:v>
                </c:pt>
                <c:pt idx="74">
                  <c:v>99603.7357568048</c:v>
                </c:pt>
                <c:pt idx="75">
                  <c:v>99728.8524145765</c:v>
                </c:pt>
                <c:pt idx="76">
                  <c:v>99859.2537022284</c:v>
                </c:pt>
                <c:pt idx="77">
                  <c:v>99991.4281369559</c:v>
                </c:pt>
                <c:pt idx="78">
                  <c:v>100121.808474983</c:v>
                </c:pt>
                <c:pt idx="79">
                  <c:v>100247.183050638</c:v>
                </c:pt>
                <c:pt idx="80">
                  <c:v>100369.281742348</c:v>
                </c:pt>
                <c:pt idx="81">
                  <c:v>100477.938891804</c:v>
                </c:pt>
                <c:pt idx="82">
                  <c:v>100577.522964267</c:v>
                </c:pt>
                <c:pt idx="83">
                  <c:v>100669.151929642</c:v>
                </c:pt>
                <c:pt idx="84">
                  <c:v>100755.067598848</c:v>
                </c:pt>
                <c:pt idx="85">
                  <c:v>100838.346187338</c:v>
                </c:pt>
                <c:pt idx="86">
                  <c:v>100922.489891611</c:v>
                </c:pt>
                <c:pt idx="87">
                  <c:v>101014.348515191</c:v>
                </c:pt>
                <c:pt idx="88">
                  <c:v>101110.344626829</c:v>
                </c:pt>
                <c:pt idx="89">
                  <c:v>101215.546819737</c:v>
                </c:pt>
                <c:pt idx="90">
                  <c:v>101330.526604011</c:v>
                </c:pt>
                <c:pt idx="91">
                  <c:v>101454.358534363</c:v>
                </c:pt>
                <c:pt idx="92">
                  <c:v>101584.608633786</c:v>
                </c:pt>
                <c:pt idx="93">
                  <c:v>101717.488745321</c:v>
                </c:pt>
                <c:pt idx="94">
                  <c:v>101852.881394669</c:v>
                </c:pt>
                <c:pt idx="95">
                  <c:v>101975.443073034</c:v>
                </c:pt>
                <c:pt idx="96">
                  <c:v>102084.402438492</c:v>
                </c:pt>
                <c:pt idx="97">
                  <c:v>102174.373458454</c:v>
                </c:pt>
                <c:pt idx="98">
                  <c:v>102240.694258409</c:v>
                </c:pt>
                <c:pt idx="99">
                  <c:v>102279.776849282</c:v>
                </c:pt>
                <c:pt idx="100">
                  <c:v>102289.355621993</c:v>
                </c:pt>
                <c:pt idx="101">
                  <c:v>102268.624941312</c:v>
                </c:pt>
                <c:pt idx="102">
                  <c:v>102215.857853602</c:v>
                </c:pt>
                <c:pt idx="103">
                  <c:v>102137.020995783</c:v>
                </c:pt>
                <c:pt idx="104">
                  <c:v>102034.196809179</c:v>
                </c:pt>
                <c:pt idx="105">
                  <c:v>101911.877400425</c:v>
                </c:pt>
                <c:pt idx="106">
                  <c:v>101775.369698123</c:v>
                </c:pt>
                <c:pt idx="107">
                  <c:v>101630.516856318</c:v>
                </c:pt>
                <c:pt idx="108">
                  <c:v>101483.399408071</c:v>
                </c:pt>
                <c:pt idx="109">
                  <c:v>101334.859070023</c:v>
                </c:pt>
                <c:pt idx="110">
                  <c:v>101201.277216136</c:v>
                </c:pt>
                <c:pt idx="111">
                  <c:v>101082.099892319</c:v>
                </c:pt>
                <c:pt idx="112">
                  <c:v>100981.149858783</c:v>
                </c:pt>
                <c:pt idx="113">
                  <c:v>100900.937482814</c:v>
                </c:pt>
                <c:pt idx="114">
                  <c:v>100842.440192874</c:v>
                </c:pt>
                <c:pt idx="115">
                  <c:v>100804.964338175</c:v>
                </c:pt>
                <c:pt idx="116">
                  <c:v>100785.727964316</c:v>
                </c:pt>
                <c:pt idx="117">
                  <c:v>100781.95863279</c:v>
                </c:pt>
                <c:pt idx="118">
                  <c:v>100787.247202557</c:v>
                </c:pt>
                <c:pt idx="119">
                  <c:v>100795.226334766</c:v>
                </c:pt>
                <c:pt idx="120">
                  <c:v>100799.053829518</c:v>
                </c:pt>
                <c:pt idx="121">
                  <c:v>100791.981052907</c:v>
                </c:pt>
                <c:pt idx="122">
                  <c:v>100767.944226986</c:v>
                </c:pt>
                <c:pt idx="123">
                  <c:v>100722.118862221</c:v>
                </c:pt>
                <c:pt idx="124">
                  <c:v>100648.257492819</c:v>
                </c:pt>
                <c:pt idx="125">
                  <c:v>100550.519447311</c:v>
                </c:pt>
                <c:pt idx="126">
                  <c:v>100427.82677955</c:v>
                </c:pt>
                <c:pt idx="127">
                  <c:v>100283.306120529</c:v>
                </c:pt>
                <c:pt idx="128">
                  <c:v>100121.845444514</c:v>
                </c:pt>
                <c:pt idx="129">
                  <c:v>99949.6500298137</c:v>
                </c:pt>
                <c:pt idx="130">
                  <c:v>99773.6844584939</c:v>
                </c:pt>
                <c:pt idx="131">
                  <c:v>99594.8222952684</c:v>
                </c:pt>
                <c:pt idx="132">
                  <c:v>99432.6956038934</c:v>
                </c:pt>
                <c:pt idx="133">
                  <c:v>99286.4580582171</c:v>
                </c:pt>
                <c:pt idx="134">
                  <c:v>99160.3807025615</c:v>
                </c:pt>
                <c:pt idx="135">
                  <c:v>99057.1256336714</c:v>
                </c:pt>
                <c:pt idx="136">
                  <c:v>98977.6906093263</c:v>
                </c:pt>
                <c:pt idx="137">
                  <c:v>98921.5222785721</c:v>
                </c:pt>
                <c:pt idx="138">
                  <c:v>98885.8641736287</c:v>
                </c:pt>
                <c:pt idx="139">
                  <c:v>98870.3884646941</c:v>
                </c:pt>
                <c:pt idx="140">
                  <c:v>98870.1469684978</c:v>
                </c:pt>
                <c:pt idx="141">
                  <c:v>98881.7841789959</c:v>
                </c:pt>
                <c:pt idx="142">
                  <c:v>98902.270452011</c:v>
                </c:pt>
                <c:pt idx="143">
                  <c:v>98929.2063600301</c:v>
                </c:pt>
                <c:pt idx="144">
                  <c:v>98961.0149393191</c:v>
                </c:pt>
                <c:pt idx="145">
                  <c:v>98998.4197016629</c:v>
                </c:pt>
                <c:pt idx="146">
                  <c:v>99038.9035137358</c:v>
                </c:pt>
                <c:pt idx="147">
                  <c:v>99084.5349458216</c:v>
                </c:pt>
                <c:pt idx="148">
                  <c:v>99136.5059009637</c:v>
                </c:pt>
                <c:pt idx="149">
                  <c:v>99196.083866835</c:v>
                </c:pt>
                <c:pt idx="150">
                  <c:v>99264.2984155668</c:v>
                </c:pt>
                <c:pt idx="151">
                  <c:v>99341.6624993566</c:v>
                </c:pt>
                <c:pt idx="152">
                  <c:v>99427.9638373095</c:v>
                </c:pt>
                <c:pt idx="153">
                  <c:v>99525.7698799894</c:v>
                </c:pt>
                <c:pt idx="154">
                  <c:v>99626.1284457266</c:v>
                </c:pt>
                <c:pt idx="155">
                  <c:v>99729.7421847846</c:v>
                </c:pt>
                <c:pt idx="156">
                  <c:v>99833.4240249341</c:v>
                </c:pt>
                <c:pt idx="157">
                  <c:v>99933.7185091736</c:v>
                </c:pt>
                <c:pt idx="158">
                  <c:v>100027.195969433</c:v>
                </c:pt>
                <c:pt idx="159">
                  <c:v>100110.738703614</c:v>
                </c:pt>
                <c:pt idx="160">
                  <c:v>100184.148616879</c:v>
                </c:pt>
                <c:pt idx="161">
                  <c:v>100240.303541389</c:v>
                </c:pt>
                <c:pt idx="162">
                  <c:v>100281.07408676</c:v>
                </c:pt>
                <c:pt idx="163">
                  <c:v>100306.260921914</c:v>
                </c:pt>
                <c:pt idx="164">
                  <c:v>100316.367293162</c:v>
                </c:pt>
                <c:pt idx="165">
                  <c:v>100312.441059505</c:v>
                </c:pt>
                <c:pt idx="166">
                  <c:v>100295.881138103</c:v>
                </c:pt>
                <c:pt idx="167">
                  <c:v>100267.021307864</c:v>
                </c:pt>
                <c:pt idx="168">
                  <c:v>100229.490481973</c:v>
                </c:pt>
                <c:pt idx="169">
                  <c:v>100183.803014508</c:v>
                </c:pt>
                <c:pt idx="170">
                  <c:v>100131.060020462</c:v>
                </c:pt>
                <c:pt idx="171">
                  <c:v>100072.09005378</c:v>
                </c:pt>
                <c:pt idx="172">
                  <c:v>100007.476652935</c:v>
                </c:pt>
                <c:pt idx="173">
                  <c:v>99937.6243394404</c:v>
                </c:pt>
                <c:pt idx="174">
                  <c:v>99862.8468549312</c:v>
                </c:pt>
                <c:pt idx="175">
                  <c:v>99780.4368804218</c:v>
                </c:pt>
                <c:pt idx="176">
                  <c:v>99696.699383785</c:v>
                </c:pt>
                <c:pt idx="177">
                  <c:v>99609.3341387366</c:v>
                </c:pt>
                <c:pt idx="178">
                  <c:v>99519.0880570267</c:v>
                </c:pt>
                <c:pt idx="179">
                  <c:v>99426.9011531214</c:v>
                </c:pt>
                <c:pt idx="180">
                  <c:v>99333.8864216791</c:v>
                </c:pt>
                <c:pt idx="181">
                  <c:v>99241.2891392779</c:v>
                </c:pt>
                <c:pt idx="182">
                  <c:v>99147.1191168538</c:v>
                </c:pt>
                <c:pt idx="183">
                  <c:v>99059.4880555469</c:v>
                </c:pt>
                <c:pt idx="184">
                  <c:v>98976.2977730035</c:v>
                </c:pt>
                <c:pt idx="185">
                  <c:v>98898.7718238562</c:v>
                </c:pt>
                <c:pt idx="186">
                  <c:v>98828.0202079019</c:v>
                </c:pt>
                <c:pt idx="187">
                  <c:v>98765.0249663324</c:v>
                </c:pt>
                <c:pt idx="188">
                  <c:v>98710.6416106329</c:v>
                </c:pt>
                <c:pt idx="189">
                  <c:v>98664.1336493569</c:v>
                </c:pt>
                <c:pt idx="190">
                  <c:v>98629.4926110499</c:v>
                </c:pt>
                <c:pt idx="191">
                  <c:v>98605.4560188903</c:v>
                </c:pt>
                <c:pt idx="192">
                  <c:v>98592.5401238299</c:v>
                </c:pt>
                <c:pt idx="193">
                  <c:v>98591.1973721801</c:v>
                </c:pt>
                <c:pt idx="194">
                  <c:v>98601.7935162614</c:v>
                </c:pt>
                <c:pt idx="195">
                  <c:v>98624.5651419945</c:v>
                </c:pt>
                <c:pt idx="196">
                  <c:v>98659.5615321611</c:v>
                </c:pt>
                <c:pt idx="197">
                  <c:v>98708.5456394027</c:v>
                </c:pt>
                <c:pt idx="198">
                  <c:v>98767.4777938249</c:v>
                </c:pt>
                <c:pt idx="199">
                  <c:v>98836.9970596317</c:v>
                </c:pt>
                <c:pt idx="200">
                  <c:v>98915.8417402452</c:v>
                </c:pt>
                <c:pt idx="201">
                  <c:v>99002.4075853129</c:v>
                </c:pt>
                <c:pt idx="202">
                  <c:v>99094.8230575178</c:v>
                </c:pt>
                <c:pt idx="203">
                  <c:v>99191.0694342887</c:v>
                </c:pt>
                <c:pt idx="204">
                  <c:v>99292.7794476811</c:v>
                </c:pt>
                <c:pt idx="205">
                  <c:v>99390.8135364643</c:v>
                </c:pt>
                <c:pt idx="206">
                  <c:v>99487.338137458</c:v>
                </c:pt>
                <c:pt idx="207">
                  <c:v>99581.4264120239</c:v>
                </c:pt>
                <c:pt idx="208">
                  <c:v>99672.7705355972</c:v>
                </c:pt>
                <c:pt idx="209">
                  <c:v>99761.7124531514</c:v>
                </c:pt>
                <c:pt idx="210">
                  <c:v>99849.1915170821</c:v>
                </c:pt>
                <c:pt idx="211">
                  <c:v>99939.8629377804</c:v>
                </c:pt>
                <c:pt idx="212">
                  <c:v>100028.940777356</c:v>
                </c:pt>
                <c:pt idx="213">
                  <c:v>100121.250141612</c:v>
                </c:pt>
                <c:pt idx="214">
                  <c:v>100218.035356589</c:v>
                </c:pt>
                <c:pt idx="215">
                  <c:v>100319.894372506</c:v>
                </c:pt>
                <c:pt idx="216">
                  <c:v>100426.535415321</c:v>
                </c:pt>
                <c:pt idx="217">
                  <c:v>100536.622828728</c:v>
                </c:pt>
                <c:pt idx="218">
                  <c:v>100647.741567118</c:v>
                </c:pt>
                <c:pt idx="219">
                  <c:v>100760.426560248</c:v>
                </c:pt>
                <c:pt idx="220">
                  <c:v>100862.347174405</c:v>
                </c:pt>
                <c:pt idx="221">
                  <c:v>100953.046278806</c:v>
                </c:pt>
                <c:pt idx="222">
                  <c:v>101028.013925296</c:v>
                </c:pt>
                <c:pt idx="223">
                  <c:v>101083.236190628</c:v>
                </c:pt>
                <c:pt idx="224">
                  <c:v>101115.623801845</c:v>
                </c:pt>
                <c:pt idx="225">
                  <c:v>101123.361932599</c:v>
                </c:pt>
                <c:pt idx="226">
                  <c:v>101105.032870312</c:v>
                </c:pt>
                <c:pt idx="227">
                  <c:v>101063.285742086</c:v>
                </c:pt>
                <c:pt idx="228">
                  <c:v>101000.755606448</c:v>
                </c:pt>
                <c:pt idx="229">
                  <c:v>100921.553670435</c:v>
                </c:pt>
                <c:pt idx="230">
                  <c:v>100830.740562977</c:v>
                </c:pt>
                <c:pt idx="231">
                  <c:v>100733.930244215</c:v>
                </c:pt>
                <c:pt idx="232">
                  <c:v>100636.878024136</c:v>
                </c:pt>
                <c:pt idx="233">
                  <c:v>100541.868910036</c:v>
                </c:pt>
                <c:pt idx="234">
                  <c:v>100460.795620482</c:v>
                </c:pt>
                <c:pt idx="235">
                  <c:v>100394.300848139</c:v>
                </c:pt>
                <c:pt idx="236">
                  <c:v>100345.674142457</c:v>
                </c:pt>
                <c:pt idx="237">
                  <c:v>100317.318363573</c:v>
                </c:pt>
                <c:pt idx="238">
                  <c:v>100310.823087701</c:v>
                </c:pt>
                <c:pt idx="239">
                  <c:v>100327.092599787</c:v>
                </c:pt>
                <c:pt idx="240">
                  <c:v>100366.498321936</c:v>
                </c:pt>
                <c:pt idx="241">
                  <c:v>100431.783433178</c:v>
                </c:pt>
                <c:pt idx="242">
                  <c:v>100517.991836032</c:v>
                </c:pt>
                <c:pt idx="243">
                  <c:v>100626.547965491</c:v>
                </c:pt>
                <c:pt idx="244">
                  <c:v>100756.797803621</c:v>
                </c:pt>
                <c:pt idx="245">
                  <c:v>100907.880068363</c:v>
                </c:pt>
                <c:pt idx="246">
                  <c:v>101078.651691759</c:v>
                </c:pt>
                <c:pt idx="247">
                  <c:v>101267.588214328</c:v>
                </c:pt>
                <c:pt idx="248">
                  <c:v>101480.552694619</c:v>
                </c:pt>
                <c:pt idx="249">
                  <c:v>101699.650963667</c:v>
                </c:pt>
                <c:pt idx="250">
                  <c:v>101928.950835306</c:v>
                </c:pt>
                <c:pt idx="251">
                  <c:v>102164.539634471</c:v>
                </c:pt>
                <c:pt idx="252">
                  <c:v>102401.87783242</c:v>
                </c:pt>
                <c:pt idx="253">
                  <c:v>102635.87926419</c:v>
                </c:pt>
                <c:pt idx="254">
                  <c:v>102861.034864088</c:v>
                </c:pt>
                <c:pt idx="255">
                  <c:v>103079.012275277</c:v>
                </c:pt>
                <c:pt idx="256">
                  <c:v>103268.209700562</c:v>
                </c:pt>
                <c:pt idx="257">
                  <c:v>103431.00368001</c:v>
                </c:pt>
                <c:pt idx="258">
                  <c:v>103562.023142509</c:v>
                </c:pt>
                <c:pt idx="259">
                  <c:v>103656.463546199</c:v>
                </c:pt>
                <c:pt idx="260">
                  <c:v>103710.306985976</c:v>
                </c:pt>
                <c:pt idx="261">
                  <c:v>103720.536455491</c:v>
                </c:pt>
                <c:pt idx="262">
                  <c:v>103685.335217795</c:v>
                </c:pt>
                <c:pt idx="263">
                  <c:v>103600.383633628</c:v>
                </c:pt>
                <c:pt idx="264">
                  <c:v>103472.867871543</c:v>
                </c:pt>
                <c:pt idx="265">
                  <c:v>103303.282504257</c:v>
                </c:pt>
                <c:pt idx="266">
                  <c:v>103095.86288666</c:v>
                </c:pt>
                <c:pt idx="267">
                  <c:v>102856.293881059</c:v>
                </c:pt>
                <c:pt idx="268">
                  <c:v>102591.510034639</c:v>
                </c:pt>
                <c:pt idx="269">
                  <c:v>102309.405659765</c:v>
                </c:pt>
                <c:pt idx="270">
                  <c:v>102007.63850729</c:v>
                </c:pt>
                <c:pt idx="271">
                  <c:v>101716.700240024</c:v>
                </c:pt>
                <c:pt idx="272">
                  <c:v>101434.318347171</c:v>
                </c:pt>
                <c:pt idx="273">
                  <c:v>101168.20520239</c:v>
                </c:pt>
                <c:pt idx="274">
                  <c:v>100925.018737723</c:v>
                </c:pt>
                <c:pt idx="275">
                  <c:v>100710.070825154</c:v>
                </c:pt>
                <c:pt idx="276">
                  <c:v>100527.130767285</c:v>
                </c:pt>
                <c:pt idx="277">
                  <c:v>100373.488748655</c:v>
                </c:pt>
                <c:pt idx="278">
                  <c:v>100260.613120698</c:v>
                </c:pt>
                <c:pt idx="279">
                  <c:v>100181.305820269</c:v>
                </c:pt>
                <c:pt idx="280">
                  <c:v>100133.155577944</c:v>
                </c:pt>
                <c:pt idx="281">
                  <c:v>100112.642115277</c:v>
                </c:pt>
                <c:pt idx="282">
                  <c:v>100115.401035461</c:v>
                </c:pt>
                <c:pt idx="283">
                  <c:v>100136.502786613</c:v>
                </c:pt>
                <c:pt idx="284">
                  <c:v>100170.730608973</c:v>
                </c:pt>
                <c:pt idx="285">
                  <c:v>100214.491417964</c:v>
                </c:pt>
                <c:pt idx="286">
                  <c:v>100259.499001254</c:v>
                </c:pt>
                <c:pt idx="287">
                  <c:v>100302.662334444</c:v>
                </c:pt>
                <c:pt idx="288">
                  <c:v>100340.091779053</c:v>
                </c:pt>
                <c:pt idx="289">
                  <c:v>100368.714210982</c:v>
                </c:pt>
                <c:pt idx="290">
                  <c:v>100386.400454474</c:v>
                </c:pt>
                <c:pt idx="291">
                  <c:v>100392.049110809</c:v>
                </c:pt>
                <c:pt idx="292">
                  <c:v>100385.158702075</c:v>
                </c:pt>
                <c:pt idx="293">
                  <c:v>100367.263915054</c:v>
                </c:pt>
                <c:pt idx="294">
                  <c:v>100340.3091717</c:v>
                </c:pt>
                <c:pt idx="295">
                  <c:v>100307.050411597</c:v>
                </c:pt>
                <c:pt idx="296">
                  <c:v>100270.817701732</c:v>
                </c:pt>
                <c:pt idx="297">
                  <c:v>100235.259467999</c:v>
                </c:pt>
                <c:pt idx="298">
                  <c:v>100204.061277558</c:v>
                </c:pt>
                <c:pt idx="299">
                  <c:v>100179.985690109</c:v>
                </c:pt>
                <c:pt idx="300">
                  <c:v>100167.762431282</c:v>
                </c:pt>
                <c:pt idx="301">
                  <c:v>100168.545108887</c:v>
                </c:pt>
                <c:pt idx="302">
                  <c:v>100183.636988529</c:v>
                </c:pt>
                <c:pt idx="303">
                  <c:v>100213.396928729</c:v>
                </c:pt>
                <c:pt idx="304">
                  <c:v>100257.253364896</c:v>
                </c:pt>
                <c:pt idx="305">
                  <c:v>100313.796417482</c:v>
                </c:pt>
                <c:pt idx="306">
                  <c:v>100380.936306149</c:v>
                </c:pt>
                <c:pt idx="307">
                  <c:v>100459.012783904</c:v>
                </c:pt>
                <c:pt idx="308">
                  <c:v>100539.560065914</c:v>
                </c:pt>
                <c:pt idx="309">
                  <c:v>100622.441710005</c:v>
                </c:pt>
                <c:pt idx="310">
                  <c:v>100705.095868509</c:v>
                </c:pt>
                <c:pt idx="311">
                  <c:v>100785.377443877</c:v>
                </c:pt>
                <c:pt idx="312">
                  <c:v>100861.688130849</c:v>
                </c:pt>
                <c:pt idx="313">
                  <c:v>100933.039399503</c:v>
                </c:pt>
                <c:pt idx="314">
                  <c:v>101001.38262801</c:v>
                </c:pt>
                <c:pt idx="315">
                  <c:v>101061.966722517</c:v>
                </c:pt>
                <c:pt idx="316">
                  <c:v>101117.811165237</c:v>
                </c:pt>
                <c:pt idx="317">
                  <c:v>101169.52117762</c:v>
                </c:pt>
                <c:pt idx="318">
                  <c:v>101217.577908577</c:v>
                </c:pt>
                <c:pt idx="319">
                  <c:v>101262.085416987</c:v>
                </c:pt>
                <c:pt idx="320">
                  <c:v>101302.550117466</c:v>
                </c:pt>
                <c:pt idx="321">
                  <c:v>101338.905411627</c:v>
                </c:pt>
                <c:pt idx="322">
                  <c:v>101366.428217556</c:v>
                </c:pt>
                <c:pt idx="323">
                  <c:v>101383.714539378</c:v>
                </c:pt>
                <c:pt idx="324">
                  <c:v>101387.41154582</c:v>
                </c:pt>
                <c:pt idx="325">
                  <c:v>101373.927337393</c:v>
                </c:pt>
                <c:pt idx="326">
                  <c:v>101339.811545856</c:v>
                </c:pt>
                <c:pt idx="327">
                  <c:v>101282.168753276</c:v>
                </c:pt>
                <c:pt idx="328">
                  <c:v>101199.051680959</c:v>
                </c:pt>
                <c:pt idx="329">
                  <c:v>101085.23769009</c:v>
                </c:pt>
                <c:pt idx="330">
                  <c:v>100949.703348919</c:v>
                </c:pt>
                <c:pt idx="331">
                  <c:v>100791.246420689</c:v>
                </c:pt>
                <c:pt idx="332">
                  <c:v>100613.673684574</c:v>
                </c:pt>
                <c:pt idx="333">
                  <c:v>100421.978525797</c:v>
                </c:pt>
                <c:pt idx="334">
                  <c:v>100221.99022361</c:v>
                </c:pt>
                <c:pt idx="335">
                  <c:v>100019.957578283</c:v>
                </c:pt>
                <c:pt idx="336">
                  <c:v>99814.9465148746</c:v>
                </c:pt>
                <c:pt idx="337">
                  <c:v>99627.5864832729</c:v>
                </c:pt>
                <c:pt idx="338">
                  <c:v>99455.4690360005</c:v>
                </c:pt>
                <c:pt idx="339">
                  <c:v>99302.6228662512</c:v>
                </c:pt>
                <c:pt idx="340">
                  <c:v>99171.9403990049</c:v>
                </c:pt>
                <c:pt idx="341">
                  <c:v>99065.1474617616</c:v>
                </c:pt>
                <c:pt idx="342">
                  <c:v>98982.864381116</c:v>
                </c:pt>
                <c:pt idx="343">
                  <c:v>98923.0388775701</c:v>
                </c:pt>
                <c:pt idx="344">
                  <c:v>98888.7620996798</c:v>
                </c:pt>
                <c:pt idx="345">
                  <c:v>98875.7395457729</c:v>
                </c:pt>
                <c:pt idx="346">
                  <c:v>98881.9328724976</c:v>
                </c:pt>
                <c:pt idx="347">
                  <c:v>98905.2121558968</c:v>
                </c:pt>
                <c:pt idx="348">
                  <c:v>98943.5700503353</c:v>
                </c:pt>
                <c:pt idx="349">
                  <c:v>98995.3059797123</c:v>
                </c:pt>
                <c:pt idx="350">
                  <c:v>99059.167659105</c:v>
                </c:pt>
                <c:pt idx="351">
                  <c:v>99137.4411539815</c:v>
                </c:pt>
                <c:pt idx="352">
                  <c:v>99224.3815644032</c:v>
                </c:pt>
                <c:pt idx="353">
                  <c:v>99322.9442166689</c:v>
                </c:pt>
                <c:pt idx="354">
                  <c:v>99433.8860441602</c:v>
                </c:pt>
                <c:pt idx="355">
                  <c:v>99558.174884359</c:v>
                </c:pt>
                <c:pt idx="356">
                  <c:v>99696.7717524455</c:v>
                </c:pt>
                <c:pt idx="357">
                  <c:v>99850.3998884667</c:v>
                </c:pt>
                <c:pt idx="358">
                  <c:v>100025.880345807</c:v>
                </c:pt>
                <c:pt idx="359">
                  <c:v>100210.313737489</c:v>
                </c:pt>
                <c:pt idx="360">
                  <c:v>100408.613211024</c:v>
                </c:pt>
                <c:pt idx="361">
                  <c:v>100619.006218569</c:v>
                </c:pt>
                <c:pt idx="362">
                  <c:v>100839.108250278</c:v>
                </c:pt>
                <c:pt idx="363">
                  <c:v>101066.08250822</c:v>
                </c:pt>
                <c:pt idx="364">
                  <c:v>101296.839300667</c:v>
                </c:pt>
                <c:pt idx="365">
                  <c:v>101536.78038328</c:v>
                </c:pt>
                <c:pt idx="366">
                  <c:v>101765.652303412</c:v>
                </c:pt>
                <c:pt idx="367">
                  <c:v>101989.238832073</c:v>
                </c:pt>
                <c:pt idx="368">
                  <c:v>102204.996594822</c:v>
                </c:pt>
                <c:pt idx="369">
                  <c:v>102410.592714927</c:v>
                </c:pt>
                <c:pt idx="370">
                  <c:v>102603.822125951</c:v>
                </c:pt>
                <c:pt idx="371">
                  <c:v>102782.520766112</c:v>
                </c:pt>
                <c:pt idx="372">
                  <c:v>102950.167580345</c:v>
                </c:pt>
                <c:pt idx="373">
                  <c:v>103092.567890228</c:v>
                </c:pt>
                <c:pt idx="374">
                  <c:v>103214.022817786</c:v>
                </c:pt>
                <c:pt idx="375">
                  <c:v>103312.877452249</c:v>
                </c:pt>
                <c:pt idx="376">
                  <c:v>103388.107904207</c:v>
                </c:pt>
                <c:pt idx="377">
                  <c:v>103439.612591151</c:v>
                </c:pt>
                <c:pt idx="378">
                  <c:v>103468.459585551</c:v>
                </c:pt>
                <c:pt idx="379">
                  <c:v>103477.030794363</c:v>
                </c:pt>
                <c:pt idx="380">
                  <c:v>103468.460515969</c:v>
                </c:pt>
                <c:pt idx="381">
                  <c:v>103448.345215217</c:v>
                </c:pt>
                <c:pt idx="382">
                  <c:v>103422.271188648</c:v>
                </c:pt>
                <c:pt idx="383">
                  <c:v>103396.121159823</c:v>
                </c:pt>
                <c:pt idx="384">
                  <c:v>103375.477650214</c:v>
                </c:pt>
                <c:pt idx="385">
                  <c:v>103365.049874625</c:v>
                </c:pt>
                <c:pt idx="386">
                  <c:v>103368.171712526</c:v>
                </c:pt>
                <c:pt idx="387">
                  <c:v>103387.405374824</c:v>
                </c:pt>
                <c:pt idx="388">
                  <c:v>103420.998958597</c:v>
                </c:pt>
                <c:pt idx="389">
                  <c:v>103467.052056064</c:v>
                </c:pt>
                <c:pt idx="390">
                  <c:v>103521.581694932</c:v>
                </c:pt>
                <c:pt idx="391">
                  <c:v>103579.305190693</c:v>
                </c:pt>
                <c:pt idx="392">
                  <c:v>103634.129480582</c:v>
                </c:pt>
                <c:pt idx="393">
                  <c:v>103679.689236156</c:v>
                </c:pt>
                <c:pt idx="394">
                  <c:v>103710.62287619</c:v>
                </c:pt>
                <c:pt idx="395">
                  <c:v>103719.17884057</c:v>
                </c:pt>
                <c:pt idx="396">
                  <c:v>103702.516243396</c:v>
                </c:pt>
                <c:pt idx="397">
                  <c:v>103657.689889583</c:v>
                </c:pt>
                <c:pt idx="398">
                  <c:v>103583.184775026</c:v>
                </c:pt>
                <c:pt idx="399">
                  <c:v>103478.906417846</c:v>
                </c:pt>
                <c:pt idx="400">
                  <c:v>103346.076879094</c:v>
                </c:pt>
                <c:pt idx="401">
                  <c:v>103187.06420524</c:v>
                </c:pt>
                <c:pt idx="402">
                  <c:v>102998.04870308</c:v>
                </c:pt>
                <c:pt idx="403">
                  <c:v>102796.690211086</c:v>
                </c:pt>
                <c:pt idx="404">
                  <c:v>102581.178808393</c:v>
                </c:pt>
                <c:pt idx="405">
                  <c:v>102356.358845342</c:v>
                </c:pt>
                <c:pt idx="406">
                  <c:v>102127.205510341</c:v>
                </c:pt>
                <c:pt idx="407">
                  <c:v>101898.671119795</c:v>
                </c:pt>
                <c:pt idx="408">
                  <c:v>101675.541421118</c:v>
                </c:pt>
                <c:pt idx="409">
                  <c:v>101454.638488282</c:v>
                </c:pt>
                <c:pt idx="410">
                  <c:v>101255.872959884</c:v>
                </c:pt>
                <c:pt idx="411">
                  <c:v>101074.520619337</c:v>
                </c:pt>
                <c:pt idx="412">
                  <c:v>100913.176703648</c:v>
                </c:pt>
                <c:pt idx="413">
                  <c:v>100773.505509202</c:v>
                </c:pt>
                <c:pt idx="414">
                  <c:v>100656.118988533</c:v>
                </c:pt>
                <c:pt idx="415">
                  <c:v>100560.504755092</c:v>
                </c:pt>
                <c:pt idx="416">
                  <c:v>100482.582306504</c:v>
                </c:pt>
                <c:pt idx="417">
                  <c:v>100425.129988751</c:v>
                </c:pt>
                <c:pt idx="418">
                  <c:v>100381.414726084</c:v>
                </c:pt>
                <c:pt idx="419">
                  <c:v>100347.227378957</c:v>
                </c:pt>
                <c:pt idx="420">
                  <c:v>100318.05551131</c:v>
                </c:pt>
                <c:pt idx="421">
                  <c:v>100289.428466344</c:v>
                </c:pt>
                <c:pt idx="422">
                  <c:v>100257.257335209</c:v>
                </c:pt>
                <c:pt idx="423">
                  <c:v>100218.132345269</c:v>
                </c:pt>
                <c:pt idx="424">
                  <c:v>100167.540908238</c:v>
                </c:pt>
                <c:pt idx="425">
                  <c:v>100107.586709344</c:v>
                </c:pt>
                <c:pt idx="426">
                  <c:v>100036.24532071</c:v>
                </c:pt>
                <c:pt idx="427">
                  <c:v>99954.0601264136</c:v>
                </c:pt>
                <c:pt idx="428">
                  <c:v>99862.3527289585</c:v>
                </c:pt>
                <c:pt idx="429">
                  <c:v>99763.0010651208</c:v>
                </c:pt>
                <c:pt idx="430">
                  <c:v>99658.2027312106</c:v>
                </c:pt>
                <c:pt idx="431">
                  <c:v>99546.2301782188</c:v>
                </c:pt>
                <c:pt idx="432">
                  <c:v>99437.3866920733</c:v>
                </c:pt>
                <c:pt idx="433">
                  <c:v>99329.787333596</c:v>
                </c:pt>
                <c:pt idx="434">
                  <c:v>99225.3199939514</c:v>
                </c:pt>
                <c:pt idx="435">
                  <c:v>99125.7364768602</c:v>
                </c:pt>
                <c:pt idx="436">
                  <c:v>99032.7494876361</c:v>
                </c:pt>
                <c:pt idx="437">
                  <c:v>98948.1551081172</c:v>
                </c:pt>
                <c:pt idx="438">
                  <c:v>98871.4341044735</c:v>
                </c:pt>
                <c:pt idx="439">
                  <c:v>98810.4435652101</c:v>
                </c:pt>
                <c:pt idx="440">
                  <c:v>98764.894310833</c:v>
                </c:pt>
                <c:pt idx="441">
                  <c:v>98737.7741213957</c:v>
                </c:pt>
                <c:pt idx="442">
                  <c:v>98732.3187088137</c:v>
                </c:pt>
                <c:pt idx="443">
                  <c:v>98751.8648479484</c:v>
                </c:pt>
                <c:pt idx="444">
                  <c:v>98799.6469005048</c:v>
                </c:pt>
                <c:pt idx="445">
                  <c:v>98878.5495399484</c:v>
                </c:pt>
                <c:pt idx="446">
                  <c:v>98995.6540065595</c:v>
                </c:pt>
                <c:pt idx="447">
                  <c:v>99143.9709448133</c:v>
                </c:pt>
                <c:pt idx="448">
                  <c:v>99327.1842730622</c:v>
                </c:pt>
                <c:pt idx="449">
                  <c:v>99544.0152433131</c:v>
                </c:pt>
                <c:pt idx="450">
                  <c:v>99791.6112180572</c:v>
                </c:pt>
                <c:pt idx="451">
                  <c:v>100065.470681361</c:v>
                </c:pt>
                <c:pt idx="452">
                  <c:v>100359.476910546</c:v>
                </c:pt>
                <c:pt idx="453">
                  <c:v>100677.539073041</c:v>
                </c:pt>
                <c:pt idx="454">
                  <c:v>100987.89627947</c:v>
                </c:pt>
                <c:pt idx="455">
                  <c:v>101292.180078574</c:v>
                </c:pt>
                <c:pt idx="456">
                  <c:v>101580.576462705</c:v>
                </c:pt>
                <c:pt idx="457">
                  <c:v>101843.559579822</c:v>
                </c:pt>
                <c:pt idx="458">
                  <c:v>102072.452819918</c:v>
                </c:pt>
                <c:pt idx="459">
                  <c:v>102259.946347838</c:v>
                </c:pt>
                <c:pt idx="460">
                  <c:v>102404.774109392</c:v>
                </c:pt>
                <c:pt idx="461">
                  <c:v>102493.083985397</c:v>
                </c:pt>
                <c:pt idx="462">
                  <c:v>102529.788724167</c:v>
                </c:pt>
                <c:pt idx="463">
                  <c:v>102515.882225266</c:v>
                </c:pt>
                <c:pt idx="464">
                  <c:v>102454.302829093</c:v>
                </c:pt>
                <c:pt idx="465">
                  <c:v>102349.601864861</c:v>
                </c:pt>
                <c:pt idx="466">
                  <c:v>102207.533788475</c:v>
                </c:pt>
                <c:pt idx="467">
                  <c:v>102034.619262222</c:v>
                </c:pt>
                <c:pt idx="468">
                  <c:v>101830.06804007</c:v>
                </c:pt>
                <c:pt idx="469">
                  <c:v>101615.571823796</c:v>
                </c:pt>
                <c:pt idx="470">
                  <c:v>101390.814759251</c:v>
                </c:pt>
                <c:pt idx="471">
                  <c:v>101161.94906195</c:v>
                </c:pt>
                <c:pt idx="472">
                  <c:v>100934.610004614</c:v>
                </c:pt>
                <c:pt idx="473">
                  <c:v>100713.90537257</c:v>
                </c:pt>
                <c:pt idx="474">
                  <c:v>100504.444125622</c:v>
                </c:pt>
                <c:pt idx="475">
                  <c:v>100303.532839655</c:v>
                </c:pt>
                <c:pt idx="476">
                  <c:v>100129.342398329</c:v>
                </c:pt>
                <c:pt idx="477">
                  <c:v>99977.638580828</c:v>
                </c:pt>
                <c:pt idx="478">
                  <c:v>99851.1810413696</c:v>
                </c:pt>
                <c:pt idx="479">
                  <c:v>99752.1532272612</c:v>
                </c:pt>
                <c:pt idx="480">
                  <c:v>99682.053886944</c:v>
                </c:pt>
                <c:pt idx="481">
                  <c:v>99644.0741169883</c:v>
                </c:pt>
                <c:pt idx="482">
                  <c:v>99635.1619168797</c:v>
                </c:pt>
                <c:pt idx="483">
                  <c:v>99656.7814099237</c:v>
                </c:pt>
                <c:pt idx="484">
                  <c:v>99706.6695542482</c:v>
                </c:pt>
                <c:pt idx="485">
                  <c:v>99782.997120783</c:v>
                </c:pt>
                <c:pt idx="486">
                  <c:v>99883.7421222473</c:v>
                </c:pt>
                <c:pt idx="487">
                  <c:v>100007.117640639</c:v>
                </c:pt>
                <c:pt idx="488">
                  <c:v>100152.11804128</c:v>
                </c:pt>
                <c:pt idx="489">
                  <c:v>100319.159595793</c:v>
                </c:pt>
                <c:pt idx="490">
                  <c:v>100514.549011952</c:v>
                </c:pt>
                <c:pt idx="491">
                  <c:v>100735.606083565</c:v>
                </c:pt>
                <c:pt idx="492">
                  <c:v>100994.987522101</c:v>
                </c:pt>
                <c:pt idx="493">
                  <c:v>101304.959762325</c:v>
                </c:pt>
                <c:pt idx="494">
                  <c:v>101681.329981795</c:v>
                </c:pt>
                <c:pt idx="495">
                  <c:v>102142.863213701</c:v>
                </c:pt>
                <c:pt idx="496">
                  <c:v>102710.10086383</c:v>
                </c:pt>
                <c:pt idx="497">
                  <c:v>103402.259607577</c:v>
                </c:pt>
                <c:pt idx="498">
                  <c:v>104239.173952882</c:v>
                </c:pt>
                <c:pt idx="499">
                  <c:v>105233.118448657</c:v>
                </c:pt>
                <c:pt idx="500">
                  <c:v>106388.443909598</c:v>
                </c:pt>
                <c:pt idx="501">
                  <c:v>107698.233510501</c:v>
                </c:pt>
                <c:pt idx="502">
                  <c:v>109142.012665299</c:v>
                </c:pt>
                <c:pt idx="503">
                  <c:v>110684.489833967</c:v>
                </c:pt>
                <c:pt idx="504">
                  <c:v>112270.598249311</c:v>
                </c:pt>
                <c:pt idx="505">
                  <c:v>113847.458163051</c:v>
                </c:pt>
                <c:pt idx="506">
                  <c:v>115338.126591302</c:v>
                </c:pt>
                <c:pt idx="507">
                  <c:v>116666.105630504</c:v>
                </c:pt>
                <c:pt idx="508">
                  <c:v>117756.654458654</c:v>
                </c:pt>
                <c:pt idx="509">
                  <c:v>118543.300901976</c:v>
                </c:pt>
                <c:pt idx="510">
                  <c:v>118974.013354258</c:v>
                </c:pt>
                <c:pt idx="511">
                  <c:v>119016.257896066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label 5</c:f>
              <c:strCache>
                <c:ptCount val="1"/>
                <c:pt idx="0">
                  <c:v>PD 113 off</c:v>
                </c:pt>
              </c:strCache>
            </c:strRef>
          </c:tx>
          <c:spPr>
            <a:solidFill>
              <a:srgbClr val="031c3a"/>
            </a:solidFill>
            <a:ln w="28440">
              <a:solidFill>
                <a:srgbClr val="031c3a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ffffff"/>
                    </a:solidFill>
                    <a:latin typeface="Century Gothic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cat>
            <c:strRef>
              <c:f>categories</c:f>
              <c:strCache>
                <c:ptCount val="5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</c:strCache>
            </c:strRef>
          </c:cat>
          <c:val>
            <c:numRef>
              <c:f>5</c:f>
              <c:numCache>
                <c:formatCode>General</c:formatCode>
                <c:ptCount val="514"/>
                <c:pt idx="0">
                  <c:v>6.23567356584473E-048</c:v>
                </c:pt>
                <c:pt idx="1">
                  <c:v>4.86185937335709E-047</c:v>
                </c:pt>
                <c:pt idx="2">
                  <c:v>3.72226411913015E-046</c:v>
                </c:pt>
                <c:pt idx="3">
                  <c:v>2.79832270217334E-045</c:v>
                </c:pt>
                <c:pt idx="4">
                  <c:v>2.06573339283332E-044</c:v>
                </c:pt>
                <c:pt idx="5">
                  <c:v>1.49739596510093E-043</c:v>
                </c:pt>
                <c:pt idx="6">
                  <c:v>1.14578066309813E-042</c:v>
                </c:pt>
                <c:pt idx="7">
                  <c:v>8.00281464973939E-042</c:v>
                </c:pt>
                <c:pt idx="8">
                  <c:v>5.48870782424392E-041</c:v>
                </c:pt>
                <c:pt idx="9">
                  <c:v>3.69643960341933E-040</c:v>
                </c:pt>
                <c:pt idx="10">
                  <c:v>2.44446222014511E-039</c:v>
                </c:pt>
                <c:pt idx="11">
                  <c:v>1.5873376871814E-038</c:v>
                </c:pt>
                <c:pt idx="12">
                  <c:v>1.01214254956954E-037</c:v>
                </c:pt>
                <c:pt idx="13">
                  <c:v>6.33724463825149E-037</c:v>
                </c:pt>
                <c:pt idx="14">
                  <c:v>4.16587847517724E-036</c:v>
                </c:pt>
                <c:pt idx="15">
                  <c:v>2.51330631131422E-035</c:v>
                </c:pt>
                <c:pt idx="16">
                  <c:v>1.48891857145161E-034</c:v>
                </c:pt>
                <c:pt idx="17">
                  <c:v>8.66130375311624E-034</c:v>
                </c:pt>
                <c:pt idx="18">
                  <c:v>4.94746229188143E-033</c:v>
                </c:pt>
                <c:pt idx="19">
                  <c:v>2.7750366632732E-032</c:v>
                </c:pt>
                <c:pt idx="20">
                  <c:v>1.52841778309159E-031</c:v>
                </c:pt>
                <c:pt idx="21">
                  <c:v>8.79632200658665E-031</c:v>
                </c:pt>
                <c:pt idx="22">
                  <c:v>4.66827076755135E-030</c:v>
                </c:pt>
                <c:pt idx="23">
                  <c:v>2.4327555462733E-029</c:v>
                </c:pt>
                <c:pt idx="24">
                  <c:v>1.24488307647887E-028</c:v>
                </c:pt>
                <c:pt idx="25">
                  <c:v>6.25527582251579E-028</c:v>
                </c:pt>
                <c:pt idx="26">
                  <c:v>3.08640089156233E-027</c:v>
                </c:pt>
                <c:pt idx="27">
                  <c:v>1.49536202072894E-026</c:v>
                </c:pt>
                <c:pt idx="28">
                  <c:v>7.53468277341026E-026</c:v>
                </c:pt>
                <c:pt idx="29">
                  <c:v>3.5175703560649E-025</c:v>
                </c:pt>
                <c:pt idx="30">
                  <c:v>1.6125356567016E-024</c:v>
                </c:pt>
                <c:pt idx="31">
                  <c:v>7.25879924211525E-024</c:v>
                </c:pt>
                <c:pt idx="32">
                  <c:v>3.20855428425743E-023</c:v>
                </c:pt>
                <c:pt idx="33">
                  <c:v>1.39265447961221E-022</c:v>
                </c:pt>
                <c:pt idx="34">
                  <c:v>5.9356324599057E-022</c:v>
                </c:pt>
                <c:pt idx="35">
                  <c:v>2.48416544320479E-021</c:v>
                </c:pt>
                <c:pt idx="36">
                  <c:v>1.07538945291022E-020</c:v>
                </c:pt>
                <c:pt idx="37">
                  <c:v>4.33677592725604E-020</c:v>
                </c:pt>
                <c:pt idx="38">
                  <c:v>1.71735065379246E-019</c:v>
                </c:pt>
                <c:pt idx="39">
                  <c:v>6.67793347643845E-019</c:v>
                </c:pt>
                <c:pt idx="40">
                  <c:v>2.54986187198667E-018</c:v>
                </c:pt>
                <c:pt idx="41">
                  <c:v>9.56055367698019E-018</c:v>
                </c:pt>
                <c:pt idx="42">
                  <c:v>3.51999171161489E-017</c:v>
                </c:pt>
                <c:pt idx="43">
                  <c:v>1.33417644110967E-016</c:v>
                </c:pt>
                <c:pt idx="44">
                  <c:v>4.73330706566097E-016</c:v>
                </c:pt>
                <c:pt idx="45">
                  <c:v>1.64895803952235E-015</c:v>
                </c:pt>
                <c:pt idx="46">
                  <c:v>5.64090156356825E-015</c:v>
                </c:pt>
                <c:pt idx="47">
                  <c:v>1.89488097305473E-014</c:v>
                </c:pt>
                <c:pt idx="48">
                  <c:v>6.25043695566465E-014</c:v>
                </c:pt>
                <c:pt idx="49">
                  <c:v>2.02457754689826E-013</c:v>
                </c:pt>
                <c:pt idx="50">
                  <c:v>6.71915593114226E-013</c:v>
                </c:pt>
                <c:pt idx="51">
                  <c:v>2.09719617899255E-012</c:v>
                </c:pt>
                <c:pt idx="52">
                  <c:v>6.42777837062987E-012</c:v>
                </c:pt>
                <c:pt idx="53">
                  <c:v>1.93455430883236E-011</c:v>
                </c:pt>
                <c:pt idx="54">
                  <c:v>5.71741728997375E-011</c:v>
                </c:pt>
                <c:pt idx="55">
                  <c:v>1.65927573976794E-010</c:v>
                </c:pt>
                <c:pt idx="56">
                  <c:v>4.72865645193645E-010</c:v>
                </c:pt>
                <c:pt idx="57">
                  <c:v>1.32330011675388E-009</c:v>
                </c:pt>
                <c:pt idx="58">
                  <c:v>3.7738938957652E-009</c:v>
                </c:pt>
                <c:pt idx="59">
                  <c:v>1.01770843685456E-008</c:v>
                </c:pt>
                <c:pt idx="60">
                  <c:v>2.69501612309801E-008</c:v>
                </c:pt>
                <c:pt idx="61">
                  <c:v>7.00817163719874E-008</c:v>
                </c:pt>
                <c:pt idx="62">
                  <c:v>1.78959427818219E-007</c:v>
                </c:pt>
                <c:pt idx="63">
                  <c:v>4.48757901079946E-007</c:v>
                </c:pt>
                <c:pt idx="64">
                  <c:v>1.10504140305112E-006</c:v>
                </c:pt>
                <c:pt idx="65">
                  <c:v>2.75998395517937E-006</c:v>
                </c:pt>
                <c:pt idx="66">
                  <c:v>6.54941777264706E-006</c:v>
                </c:pt>
                <c:pt idx="67">
                  <c:v>1.5262017225673E-005</c:v>
                </c:pt>
                <c:pt idx="68">
                  <c:v>3.49249522738503E-005</c:v>
                </c:pt>
                <c:pt idx="69">
                  <c:v>7.84830633711082E-005</c:v>
                </c:pt>
                <c:pt idx="70">
                  <c:v>0.000173194462705556</c:v>
                </c:pt>
                <c:pt idx="71">
                  <c:v>0.000375328692610362</c:v>
                </c:pt>
                <c:pt idx="72">
                  <c:v>0.000821122492571791</c:v>
                </c:pt>
                <c:pt idx="73">
                  <c:v>0.00171490130280458</c:v>
                </c:pt>
                <c:pt idx="74">
                  <c:v>0.00351719118091158</c:v>
                </c:pt>
                <c:pt idx="75">
                  <c:v>0.00708403415164569</c:v>
                </c:pt>
                <c:pt idx="76">
                  <c:v>0.0140118477725169</c:v>
                </c:pt>
                <c:pt idx="77">
                  <c:v>0.0272171499918112</c:v>
                </c:pt>
                <c:pt idx="78">
                  <c:v>0.0519188242133372</c:v>
                </c:pt>
                <c:pt idx="79">
                  <c:v>0.0972623210547467</c:v>
                </c:pt>
                <c:pt idx="80">
                  <c:v>0.182961516842974</c:v>
                </c:pt>
                <c:pt idx="81">
                  <c:v>0.330348314153031</c:v>
                </c:pt>
                <c:pt idx="82">
                  <c:v>0.585774866811896</c:v>
                </c:pt>
                <c:pt idx="83">
                  <c:v>1.02009076102981</c:v>
                </c:pt>
                <c:pt idx="84">
                  <c:v>1.74461509202441</c:v>
                </c:pt>
                <c:pt idx="85">
                  <c:v>2.93033051135839</c:v>
                </c:pt>
                <c:pt idx="86">
                  <c:v>4.83385209765673</c:v>
                </c:pt>
                <c:pt idx="87">
                  <c:v>7.96973623089733</c:v>
                </c:pt>
                <c:pt idx="88">
                  <c:v>12.6724819896839</c:v>
                </c:pt>
                <c:pt idx="89">
                  <c:v>19.7902445776453</c:v>
                </c:pt>
                <c:pt idx="90">
                  <c:v>30.3540544634865</c:v>
                </c:pt>
                <c:pt idx="91">
                  <c:v>45.7259633706058</c:v>
                </c:pt>
                <c:pt idx="92">
                  <c:v>67.6541437009463</c:v>
                </c:pt>
                <c:pt idx="93">
                  <c:v>98.3142253700167</c:v>
                </c:pt>
                <c:pt idx="94">
                  <c:v>142.137007269369</c:v>
                </c:pt>
                <c:pt idx="95">
                  <c:v>199.130439329785</c:v>
                </c:pt>
                <c:pt idx="96">
                  <c:v>274.016044847998</c:v>
                </c:pt>
                <c:pt idx="97">
                  <c:v>370.364117205506</c:v>
                </c:pt>
                <c:pt idx="98">
                  <c:v>491.704062392578</c:v>
                </c:pt>
                <c:pt idx="99">
                  <c:v>641.222875052651</c:v>
                </c:pt>
                <c:pt idx="100">
                  <c:v>821.39886300373</c:v>
                </c:pt>
                <c:pt idx="101">
                  <c:v>1033.59475164922</c:v>
                </c:pt>
                <c:pt idx="102">
                  <c:v>1287.27825708982</c:v>
                </c:pt>
                <c:pt idx="103">
                  <c:v>1562.17287408425</c:v>
                </c:pt>
                <c:pt idx="104">
                  <c:v>1862.46945847238</c:v>
                </c:pt>
                <c:pt idx="105">
                  <c:v>2181.62659857042</c:v>
                </c:pt>
                <c:pt idx="106">
                  <c:v>2510.95982548906</c:v>
                </c:pt>
                <c:pt idx="107">
                  <c:v>2839.99183255078</c:v>
                </c:pt>
                <c:pt idx="108">
                  <c:v>3157.04621129803</c:v>
                </c:pt>
                <c:pt idx="109">
                  <c:v>3460.29695178125</c:v>
                </c:pt>
                <c:pt idx="110">
                  <c:v>3716.27728577854</c:v>
                </c:pt>
                <c:pt idx="111">
                  <c:v>3926.5931019799</c:v>
                </c:pt>
                <c:pt idx="112">
                  <c:v>4084.21345862868</c:v>
                </c:pt>
                <c:pt idx="113">
                  <c:v>4185.73113155819</c:v>
                </c:pt>
                <c:pt idx="114">
                  <c:v>4232.04313602873</c:v>
                </c:pt>
                <c:pt idx="115">
                  <c:v>4228.73078306382</c:v>
                </c:pt>
                <c:pt idx="116">
                  <c:v>4183.93950411364</c:v>
                </c:pt>
                <c:pt idx="117">
                  <c:v>4116.10345606836</c:v>
                </c:pt>
                <c:pt idx="118">
                  <c:v>4042.84415792234</c:v>
                </c:pt>
                <c:pt idx="119">
                  <c:v>3985.5293567372</c:v>
                </c:pt>
                <c:pt idx="120">
                  <c:v>3967.18077473729</c:v>
                </c:pt>
                <c:pt idx="121">
                  <c:v>4011.20983439901</c:v>
                </c:pt>
                <c:pt idx="122">
                  <c:v>4140.09635952892</c:v>
                </c:pt>
                <c:pt idx="123">
                  <c:v>4374.06933665001</c:v>
                </c:pt>
                <c:pt idx="124">
                  <c:v>4745.52411788799</c:v>
                </c:pt>
                <c:pt idx="125">
                  <c:v>5240.19164468151</c:v>
                </c:pt>
                <c:pt idx="126">
                  <c:v>5874.96485428657</c:v>
                </c:pt>
                <c:pt idx="127">
                  <c:v>6649.08691579993</c:v>
                </c:pt>
                <c:pt idx="128">
                  <c:v>7554.36126359458</c:v>
                </c:pt>
                <c:pt idx="129">
                  <c:v>8574.72536128634</c:v>
                </c:pt>
                <c:pt idx="130">
                  <c:v>9686.18877741396</c:v>
                </c:pt>
                <c:pt idx="131">
                  <c:v>10901.2627958988</c:v>
                </c:pt>
                <c:pt idx="132">
                  <c:v>12093.7287733174</c:v>
                </c:pt>
                <c:pt idx="133">
                  <c:v>13262.7229926796</c:v>
                </c:pt>
                <c:pt idx="134">
                  <c:v>14361.9192944122</c:v>
                </c:pt>
                <c:pt idx="135">
                  <c:v>15344.6479193661</c:v>
                </c:pt>
                <c:pt idx="136">
                  <c:v>16166.8283382889</c:v>
                </c:pt>
                <c:pt idx="137">
                  <c:v>16790.0194388445</c:v>
                </c:pt>
                <c:pt idx="138">
                  <c:v>17194.237931484</c:v>
                </c:pt>
                <c:pt idx="139">
                  <c:v>17331.3395035045</c:v>
                </c:pt>
                <c:pt idx="140">
                  <c:v>17214.4606988974</c:v>
                </c:pt>
                <c:pt idx="141">
                  <c:v>16851.4516608788</c:v>
                </c:pt>
                <c:pt idx="142">
                  <c:v>16263.451710795</c:v>
                </c:pt>
                <c:pt idx="143">
                  <c:v>15483.5864239695</c:v>
                </c:pt>
                <c:pt idx="144">
                  <c:v>14554.7400940999</c:v>
                </c:pt>
                <c:pt idx="145">
                  <c:v>13487.3239078903</c:v>
                </c:pt>
                <c:pt idx="146">
                  <c:v>12412.4253110607</c:v>
                </c:pt>
                <c:pt idx="147">
                  <c:v>11346.5196201483</c:v>
                </c:pt>
                <c:pt idx="148">
                  <c:v>10339.3264532708</c:v>
                </c:pt>
                <c:pt idx="149">
                  <c:v>9434.37809955106</c:v>
                </c:pt>
                <c:pt idx="150">
                  <c:v>8666.84743052793</c:v>
                </c:pt>
                <c:pt idx="151">
                  <c:v>8062.0927418726</c:v>
                </c:pt>
                <c:pt idx="152">
                  <c:v>7634.92490985403</c:v>
                </c:pt>
                <c:pt idx="153">
                  <c:v>7383.89296252132</c:v>
                </c:pt>
                <c:pt idx="154">
                  <c:v>7320.63116843659</c:v>
                </c:pt>
                <c:pt idx="155">
                  <c:v>7417.38593806686</c:v>
                </c:pt>
                <c:pt idx="156">
                  <c:v>7650.87786514857</c:v>
                </c:pt>
                <c:pt idx="157">
                  <c:v>7991.51699789788</c:v>
                </c:pt>
                <c:pt idx="158">
                  <c:v>8405.12164812911</c:v>
                </c:pt>
                <c:pt idx="159">
                  <c:v>8854.76750644568</c:v>
                </c:pt>
                <c:pt idx="160">
                  <c:v>9318.79617623332</c:v>
                </c:pt>
                <c:pt idx="161">
                  <c:v>9726.40008874193</c:v>
                </c:pt>
                <c:pt idx="162">
                  <c:v>10061.0938710242</c:v>
                </c:pt>
                <c:pt idx="163">
                  <c:v>10294.4842105322</c:v>
                </c:pt>
                <c:pt idx="164">
                  <c:v>10404.6629301672</c:v>
                </c:pt>
                <c:pt idx="165">
                  <c:v>10377.381227781</c:v>
                </c:pt>
                <c:pt idx="166">
                  <c:v>10206.7499835754</c:v>
                </c:pt>
                <c:pt idx="167">
                  <c:v>9881.26904848151</c:v>
                </c:pt>
                <c:pt idx="168">
                  <c:v>9435.35195135915</c:v>
                </c:pt>
                <c:pt idx="169">
                  <c:v>8877.93423974664</c:v>
                </c:pt>
                <c:pt idx="170">
                  <c:v>8232.54899391474</c:v>
                </c:pt>
                <c:pt idx="171">
                  <c:v>7526.42357896623</c:v>
                </c:pt>
                <c:pt idx="172">
                  <c:v>6788.46278308847</c:v>
                </c:pt>
                <c:pt idx="173">
                  <c:v>6047.23307496629</c:v>
                </c:pt>
                <c:pt idx="174">
                  <c:v>5329.11871860823</c:v>
                </c:pt>
                <c:pt idx="175">
                  <c:v>4633.01991413982</c:v>
                </c:pt>
                <c:pt idx="176">
                  <c:v>4026.9556582992</c:v>
                </c:pt>
                <c:pt idx="177">
                  <c:v>3497.24083553014</c:v>
                </c:pt>
                <c:pt idx="178">
                  <c:v>3050.37229574082</c:v>
                </c:pt>
                <c:pt idx="179">
                  <c:v>2687.43980971673</c:v>
                </c:pt>
                <c:pt idx="180">
                  <c:v>2404.7289388909</c:v>
                </c:pt>
                <c:pt idx="181">
                  <c:v>2194.58055734224</c:v>
                </c:pt>
                <c:pt idx="182">
                  <c:v>2041.95273382418</c:v>
                </c:pt>
                <c:pt idx="183">
                  <c:v>1944.90923052635</c:v>
                </c:pt>
                <c:pt idx="184">
                  <c:v>1883.70499128047</c:v>
                </c:pt>
                <c:pt idx="185">
                  <c:v>1845.33753687897</c:v>
                </c:pt>
                <c:pt idx="186">
                  <c:v>1817.84981403237</c:v>
                </c:pt>
                <c:pt idx="187">
                  <c:v>1790.97349737996</c:v>
                </c:pt>
                <c:pt idx="188">
                  <c:v>1756.57159095119</c:v>
                </c:pt>
                <c:pt idx="189">
                  <c:v>1706.80139174705</c:v>
                </c:pt>
                <c:pt idx="190">
                  <c:v>1641.79318866067</c:v>
                </c:pt>
                <c:pt idx="191">
                  <c:v>1559.02421392291</c:v>
                </c:pt>
                <c:pt idx="192">
                  <c:v>1459.43674005249</c:v>
                </c:pt>
                <c:pt idx="193">
                  <c:v>1345.53801299507</c:v>
                </c:pt>
                <c:pt idx="194">
                  <c:v>1220.94012131209</c:v>
                </c:pt>
                <c:pt idx="195">
                  <c:v>1089.88357378656</c:v>
                </c:pt>
                <c:pt idx="196">
                  <c:v>956.786531149285</c:v>
                </c:pt>
                <c:pt idx="197">
                  <c:v>821.096886198278</c:v>
                </c:pt>
                <c:pt idx="198">
                  <c:v>696.296044601512</c:v>
                </c:pt>
                <c:pt idx="199">
                  <c:v>580.404920094489</c:v>
                </c:pt>
                <c:pt idx="200">
                  <c:v>475.523222644312</c:v>
                </c:pt>
                <c:pt idx="201">
                  <c:v>382.90429339706</c:v>
                </c:pt>
                <c:pt idx="202">
                  <c:v>303.01673002228</c:v>
                </c:pt>
                <c:pt idx="203">
                  <c:v>235.65928488356</c:v>
                </c:pt>
                <c:pt idx="204">
                  <c:v>178.262661036881</c:v>
                </c:pt>
                <c:pt idx="205">
                  <c:v>133.795125047428</c:v>
                </c:pt>
                <c:pt idx="206">
                  <c:v>98.6788004177971</c:v>
                </c:pt>
                <c:pt idx="207">
                  <c:v>71.5155426320916</c:v>
                </c:pt>
                <c:pt idx="208">
                  <c:v>50.9283676626147</c:v>
                </c:pt>
                <c:pt idx="209">
                  <c:v>35.6362348083081</c:v>
                </c:pt>
                <c:pt idx="210">
                  <c:v>24.5011676985189</c:v>
                </c:pt>
                <c:pt idx="211">
                  <c:v>16.3071741306648</c:v>
                </c:pt>
                <c:pt idx="212">
                  <c:v>10.8165063141592</c:v>
                </c:pt>
                <c:pt idx="213">
                  <c:v>7.04903803202034</c:v>
                </c:pt>
                <c:pt idx="214">
                  <c:v>4.5133588292716</c:v>
                </c:pt>
                <c:pt idx="215">
                  <c:v>2.83919262613406</c:v>
                </c:pt>
                <c:pt idx="216">
                  <c:v>1.75481312929289</c:v>
                </c:pt>
                <c:pt idx="217">
                  <c:v>1.06583099842596</c:v>
                </c:pt>
                <c:pt idx="218">
                  <c:v>0.636613493999483</c:v>
                </c:pt>
                <c:pt idx="219">
                  <c:v>0.367540915922374</c:v>
                </c:pt>
                <c:pt idx="220">
                  <c:v>0.215357342641893</c:v>
                </c:pt>
                <c:pt idx="221">
                  <c:v>0.129598260856947</c:v>
                </c:pt>
                <c:pt idx="222">
                  <c:v>0.0875236586060447</c:v>
                </c:pt>
                <c:pt idx="223">
                  <c:v>0.0778935255797229</c:v>
                </c:pt>
                <c:pt idx="224">
                  <c:v>0.0990682802824176</c:v>
                </c:pt>
                <c:pt idx="225">
                  <c:v>0.159164056706291</c:v>
                </c:pt>
                <c:pt idx="226">
                  <c:v>0.284429772481101</c:v>
                </c:pt>
                <c:pt idx="227">
                  <c:v>0.505068700566187</c:v>
                </c:pt>
                <c:pt idx="228">
                  <c:v>0.888910952225385</c:v>
                </c:pt>
                <c:pt idx="229">
                  <c:v>1.54036346313383</c:v>
                </c:pt>
                <c:pt idx="230">
                  <c:v>2.62317446485049</c:v>
                </c:pt>
                <c:pt idx="231">
                  <c:v>4.38776006540283</c:v>
                </c:pt>
                <c:pt idx="232">
                  <c:v>7.20794158223955</c:v>
                </c:pt>
                <c:pt idx="233">
                  <c:v>11.8321569713008</c:v>
                </c:pt>
                <c:pt idx="234">
                  <c:v>18.733989908516</c:v>
                </c:pt>
                <c:pt idx="235">
                  <c:v>29.130875691928</c:v>
                </c:pt>
                <c:pt idx="236">
                  <c:v>44.4884242300779</c:v>
                </c:pt>
                <c:pt idx="237">
                  <c:v>66.7309014974448</c:v>
                </c:pt>
                <c:pt idx="238">
                  <c:v>98.3134513715579</c:v>
                </c:pt>
                <c:pt idx="239">
                  <c:v>142.274856785575</c:v>
                </c:pt>
                <c:pt idx="240">
                  <c:v>202.255529755473</c:v>
                </c:pt>
                <c:pt idx="241">
                  <c:v>285.88271386323</c:v>
                </c:pt>
                <c:pt idx="242">
                  <c:v>392.009520624158</c:v>
                </c:pt>
                <c:pt idx="243">
                  <c:v>528.182210759813</c:v>
                </c:pt>
                <c:pt idx="244">
                  <c:v>699.367731543428</c:v>
                </c:pt>
                <c:pt idx="245">
                  <c:v>910.183365148387</c:v>
                </c:pt>
                <c:pt idx="246">
                  <c:v>1164.48251376341</c:v>
                </c:pt>
                <c:pt idx="247">
                  <c:v>1464.91270183294</c:v>
                </c:pt>
                <c:pt idx="248">
                  <c:v>1826.26550574724</c:v>
                </c:pt>
                <c:pt idx="249">
                  <c:v>2221.69964176344</c:v>
                </c:pt>
                <c:pt idx="250">
                  <c:v>2660.00879975684</c:v>
                </c:pt>
                <c:pt idx="251">
                  <c:v>3135.72338361246</c:v>
                </c:pt>
                <c:pt idx="252">
                  <c:v>3641.32460248023</c:v>
                </c:pt>
                <c:pt idx="253">
                  <c:v>4167.64412268561</c:v>
                </c:pt>
                <c:pt idx="254">
                  <c:v>4704.45592115709</c:v>
                </c:pt>
                <c:pt idx="255">
                  <c:v>5260.9482119728</c:v>
                </c:pt>
                <c:pt idx="256">
                  <c:v>5786.9755783643</c:v>
                </c:pt>
                <c:pt idx="257">
                  <c:v>6293.63966225454</c:v>
                </c:pt>
                <c:pt idx="258">
                  <c:v>6773.9290219124</c:v>
                </c:pt>
                <c:pt idx="259">
                  <c:v>7223.05772358325</c:v>
                </c:pt>
                <c:pt idx="260">
                  <c:v>7638.59623165516</c:v>
                </c:pt>
                <c:pt idx="261">
                  <c:v>8020.32712508483</c:v>
                </c:pt>
                <c:pt idx="262">
                  <c:v>8369.85045014486</c:v>
                </c:pt>
                <c:pt idx="263">
                  <c:v>8701.3324710071</c:v>
                </c:pt>
                <c:pt idx="264">
                  <c:v>8994.55789138422</c:v>
                </c:pt>
                <c:pt idx="265">
                  <c:v>9265.02465340416</c:v>
                </c:pt>
                <c:pt idx="266">
                  <c:v>9514.97811975237</c:v>
                </c:pt>
                <c:pt idx="267">
                  <c:v>9745.23851546213</c:v>
                </c:pt>
                <c:pt idx="268">
                  <c:v>9954.84943837912</c:v>
                </c:pt>
                <c:pt idx="269">
                  <c:v>10140.9383208325</c:v>
                </c:pt>
                <c:pt idx="270">
                  <c:v>10304.0270552248</c:v>
                </c:pt>
                <c:pt idx="271">
                  <c:v>10426.0129073462</c:v>
                </c:pt>
                <c:pt idx="272">
                  <c:v>10505.9882140625</c:v>
                </c:pt>
                <c:pt idx="273">
                  <c:v>10536.331342774</c:v>
                </c:pt>
                <c:pt idx="274">
                  <c:v>10509.8930076084</c:v>
                </c:pt>
                <c:pt idx="275">
                  <c:v>10420.8621832185</c:v>
                </c:pt>
                <c:pt idx="276">
                  <c:v>10265.6193008617</c:v>
                </c:pt>
                <c:pt idx="277">
                  <c:v>10033.9994212593</c:v>
                </c:pt>
                <c:pt idx="278">
                  <c:v>9745.5180242902</c:v>
                </c:pt>
                <c:pt idx="279">
                  <c:v>9399.83394900705</c:v>
                </c:pt>
                <c:pt idx="280">
                  <c:v>9007.27570156406</c:v>
                </c:pt>
                <c:pt idx="281">
                  <c:v>8581.27894221295</c:v>
                </c:pt>
                <c:pt idx="282">
                  <c:v>8137.47817906731</c:v>
                </c:pt>
                <c:pt idx="283">
                  <c:v>7692.48008195018</c:v>
                </c:pt>
                <c:pt idx="284">
                  <c:v>7262.43728394195</c:v>
                </c:pt>
                <c:pt idx="285">
                  <c:v>6847.44956406341</c:v>
                </c:pt>
                <c:pt idx="286">
                  <c:v>6488.39617234187</c:v>
                </c:pt>
                <c:pt idx="287">
                  <c:v>6176.34320780893</c:v>
                </c:pt>
                <c:pt idx="288">
                  <c:v>5912.91163376788</c:v>
                </c:pt>
                <c:pt idx="289">
                  <c:v>5694.78482457464</c:v>
                </c:pt>
                <c:pt idx="290">
                  <c:v>5514.20179662736</c:v>
                </c:pt>
                <c:pt idx="291">
                  <c:v>5359.93264875546</c:v>
                </c:pt>
                <c:pt idx="292">
                  <c:v>5213.4471566579</c:v>
                </c:pt>
                <c:pt idx="293">
                  <c:v>5070.82286801782</c:v>
                </c:pt>
                <c:pt idx="294">
                  <c:v>4913.72296269733</c:v>
                </c:pt>
                <c:pt idx="295">
                  <c:v>4731.54199289325</c:v>
                </c:pt>
                <c:pt idx="296">
                  <c:v>4517.05623850307</c:v>
                </c:pt>
                <c:pt idx="297">
                  <c:v>4267.02796387424</c:v>
                </c:pt>
                <c:pt idx="298">
                  <c:v>3982.35033770847</c:v>
                </c:pt>
                <c:pt idx="299">
                  <c:v>3655.63049970489</c:v>
                </c:pt>
                <c:pt idx="300">
                  <c:v>3318.44998294834</c:v>
                </c:pt>
                <c:pt idx="301">
                  <c:v>2970.01032990388</c:v>
                </c:pt>
                <c:pt idx="302">
                  <c:v>2622.01952236551</c:v>
                </c:pt>
                <c:pt idx="303">
                  <c:v>2286.61238383872</c:v>
                </c:pt>
                <c:pt idx="304">
                  <c:v>1975.57421141268</c:v>
                </c:pt>
                <c:pt idx="305">
                  <c:v>1699.77719902279</c:v>
                </c:pt>
                <c:pt idx="306">
                  <c:v>1468.85442543985</c:v>
                </c:pt>
                <c:pt idx="307">
                  <c:v>1285.62692851449</c:v>
                </c:pt>
                <c:pt idx="308">
                  <c:v>1170.3866613387</c:v>
                </c:pt>
                <c:pt idx="309">
                  <c:v>1121.40771687877</c:v>
                </c:pt>
                <c:pt idx="310">
                  <c:v>1143.60947503621</c:v>
                </c:pt>
                <c:pt idx="311">
                  <c:v>1241.09733134151</c:v>
                </c:pt>
                <c:pt idx="312">
                  <c:v>1417.16999966364</c:v>
                </c:pt>
                <c:pt idx="313">
                  <c:v>1674.18885000071</c:v>
                </c:pt>
                <c:pt idx="314">
                  <c:v>2027.45192799851</c:v>
                </c:pt>
                <c:pt idx="315">
                  <c:v>2451.27671834879</c:v>
                </c:pt>
                <c:pt idx="316">
                  <c:v>2954.31081685224</c:v>
                </c:pt>
                <c:pt idx="317">
                  <c:v>3531.76237676588</c:v>
                </c:pt>
                <c:pt idx="318">
                  <c:v>4176.23218332011</c:v>
                </c:pt>
                <c:pt idx="319">
                  <c:v>4877.62003101432</c:v>
                </c:pt>
                <c:pt idx="320">
                  <c:v>5623.23857130116</c:v>
                </c:pt>
                <c:pt idx="321">
                  <c:v>6427.19688164296</c:v>
                </c:pt>
                <c:pt idx="322">
                  <c:v>7214.87167141263</c:v>
                </c:pt>
                <c:pt idx="323">
                  <c:v>7996.84636566972</c:v>
                </c:pt>
                <c:pt idx="324">
                  <c:v>8755.25300180705</c:v>
                </c:pt>
                <c:pt idx="325">
                  <c:v>9472.89981639878</c:v>
                </c:pt>
                <c:pt idx="326">
                  <c:v>10134.1029907462</c:v>
                </c:pt>
                <c:pt idx="327">
                  <c:v>10725.4483457694</c:v>
                </c:pt>
                <c:pt idx="328">
                  <c:v>11236.4446150443</c:v>
                </c:pt>
                <c:pt idx="329">
                  <c:v>11673.995517133</c:v>
                </c:pt>
                <c:pt idx="330">
                  <c:v>12003.5668767014</c:v>
                </c:pt>
                <c:pt idx="331">
                  <c:v>12243.3036549575</c:v>
                </c:pt>
                <c:pt idx="332">
                  <c:v>12398.0093110587</c:v>
                </c:pt>
                <c:pt idx="333">
                  <c:v>12476.1573828319</c:v>
                </c:pt>
                <c:pt idx="334">
                  <c:v>12489.3782787825</c:v>
                </c:pt>
                <c:pt idx="335">
                  <c:v>12451.70325921</c:v>
                </c:pt>
                <c:pt idx="336">
                  <c:v>12375.4166630278</c:v>
                </c:pt>
                <c:pt idx="337">
                  <c:v>12282.238496181</c:v>
                </c:pt>
                <c:pt idx="338">
                  <c:v>12184.9069577648</c:v>
                </c:pt>
                <c:pt idx="339">
                  <c:v>12096.408008198</c:v>
                </c:pt>
                <c:pt idx="340">
                  <c:v>12026.9647835281</c:v>
                </c:pt>
                <c:pt idx="341">
                  <c:v>11983.5297751355</c:v>
                </c:pt>
                <c:pt idx="342">
                  <c:v>11969.6672443223</c:v>
                </c:pt>
                <c:pt idx="343">
                  <c:v>11986.9764261717</c:v>
                </c:pt>
                <c:pt idx="344">
                  <c:v>12032.0262803685</c:v>
                </c:pt>
                <c:pt idx="345">
                  <c:v>12100.9716505297</c:v>
                </c:pt>
                <c:pt idx="346">
                  <c:v>12188.9305267615</c:v>
                </c:pt>
                <c:pt idx="347">
                  <c:v>12290.6706545959</c:v>
                </c:pt>
                <c:pt idx="348">
                  <c:v>12400.9418162368</c:v>
                </c:pt>
                <c:pt idx="349">
                  <c:v>12514.4642648543</c:v>
                </c:pt>
                <c:pt idx="350">
                  <c:v>12625.5993977232</c:v>
                </c:pt>
                <c:pt idx="351">
                  <c:v>12731.3263238053</c:v>
                </c:pt>
                <c:pt idx="352">
                  <c:v>12815.7961228245</c:v>
                </c:pt>
                <c:pt idx="353">
                  <c:v>12873.0078370497</c:v>
                </c:pt>
                <c:pt idx="354">
                  <c:v>12890.9783487538</c:v>
                </c:pt>
                <c:pt idx="355">
                  <c:v>12856.1011670247</c:v>
                </c:pt>
                <c:pt idx="356">
                  <c:v>12753.9937459106</c:v>
                </c:pt>
                <c:pt idx="357">
                  <c:v>12570.7514144095</c:v>
                </c:pt>
                <c:pt idx="358">
                  <c:v>12282.3050438013</c:v>
                </c:pt>
                <c:pt idx="359">
                  <c:v>11900.6679853189</c:v>
                </c:pt>
                <c:pt idx="360">
                  <c:v>11413.9487452318</c:v>
                </c:pt>
                <c:pt idx="361">
                  <c:v>10824.5216134152</c:v>
                </c:pt>
                <c:pt idx="362">
                  <c:v>10140.8206218724</c:v>
                </c:pt>
                <c:pt idx="363">
                  <c:v>9377.00597330872</c:v>
                </c:pt>
                <c:pt idx="364">
                  <c:v>8552.03012911978</c:v>
                </c:pt>
                <c:pt idx="365">
                  <c:v>7655.79982628629</c:v>
                </c:pt>
                <c:pt idx="366">
                  <c:v>6777.09875672957</c:v>
                </c:pt>
                <c:pt idx="367">
                  <c:v>5908.35771669322</c:v>
                </c:pt>
                <c:pt idx="368">
                  <c:v>5071.65019477338</c:v>
                </c:pt>
                <c:pt idx="369">
                  <c:v>4285.91847957762</c:v>
                </c:pt>
                <c:pt idx="370">
                  <c:v>3566.06754801186</c:v>
                </c:pt>
                <c:pt idx="371">
                  <c:v>2922.52657790843</c:v>
                </c:pt>
                <c:pt idx="372">
                  <c:v>2342.08752622994</c:v>
                </c:pt>
                <c:pt idx="373">
                  <c:v>1868.08394097543</c:v>
                </c:pt>
                <c:pt idx="374">
                  <c:v>1476.58966630375</c:v>
                </c:pt>
                <c:pt idx="375">
                  <c:v>1163.37524286601</c:v>
                </c:pt>
                <c:pt idx="376">
                  <c:v>922.470548751094</c:v>
                </c:pt>
                <c:pt idx="377">
                  <c:v>746.937018856506</c:v>
                </c:pt>
                <c:pt idx="378">
                  <c:v>629.501171034156</c:v>
                </c:pt>
                <c:pt idx="379">
                  <c:v>563.010740902879</c:v>
                </c:pt>
                <c:pt idx="380">
                  <c:v>540.64449532454</c:v>
                </c:pt>
                <c:pt idx="381">
                  <c:v>557.549548425233</c:v>
                </c:pt>
                <c:pt idx="382">
                  <c:v>606.37212627896</c:v>
                </c:pt>
                <c:pt idx="383">
                  <c:v>681.69247939341</c:v>
                </c:pt>
                <c:pt idx="384">
                  <c:v>778.321881048389</c:v>
                </c:pt>
                <c:pt idx="385">
                  <c:v>891.201953970683</c:v>
                </c:pt>
                <c:pt idx="386">
                  <c:v>1015.37302510045</c:v>
                </c:pt>
                <c:pt idx="387">
                  <c:v>1150.94068191506</c:v>
                </c:pt>
                <c:pt idx="388">
                  <c:v>1283.61581715942</c:v>
                </c:pt>
                <c:pt idx="389">
                  <c:v>1414.2707561799</c:v>
                </c:pt>
                <c:pt idx="390">
                  <c:v>1539.90213803237</c:v>
                </c:pt>
                <c:pt idx="391">
                  <c:v>1658.67886159429</c:v>
                </c:pt>
                <c:pt idx="392">
                  <c:v>1770.1774676905</c:v>
                </c:pt>
                <c:pt idx="393">
                  <c:v>1875.499663667</c:v>
                </c:pt>
                <c:pt idx="394">
                  <c:v>1980.96975026556</c:v>
                </c:pt>
                <c:pt idx="395">
                  <c:v>2083.00719913808</c:v>
                </c:pt>
                <c:pt idx="396">
                  <c:v>2190.06135077087</c:v>
                </c:pt>
                <c:pt idx="397">
                  <c:v>2306.9497209452</c:v>
                </c:pt>
                <c:pt idx="398">
                  <c:v>2437.96461682306</c:v>
                </c:pt>
                <c:pt idx="399">
                  <c:v>2586.15133351476</c:v>
                </c:pt>
                <c:pt idx="400">
                  <c:v>2752.66776440531</c:v>
                </c:pt>
                <c:pt idx="401">
                  <c:v>2936.32368360673</c:v>
                </c:pt>
                <c:pt idx="402">
                  <c:v>3140.86525826019</c:v>
                </c:pt>
                <c:pt idx="403">
                  <c:v>3345.28548455423</c:v>
                </c:pt>
                <c:pt idx="404">
                  <c:v>3548.47043726167</c:v>
                </c:pt>
                <c:pt idx="405">
                  <c:v>3741.01265856927</c:v>
                </c:pt>
                <c:pt idx="406">
                  <c:v>3913.2703350612</c:v>
                </c:pt>
                <c:pt idx="407">
                  <c:v>4056.43452585513</c:v>
                </c:pt>
                <c:pt idx="408">
                  <c:v>4163.55723110474</c:v>
                </c:pt>
                <c:pt idx="409">
                  <c:v>4232.07867451047</c:v>
                </c:pt>
                <c:pt idx="410">
                  <c:v>4256.15847228323</c:v>
                </c:pt>
                <c:pt idx="411">
                  <c:v>4241.5681936627</c:v>
                </c:pt>
                <c:pt idx="412">
                  <c:v>4194.01037448157</c:v>
                </c:pt>
                <c:pt idx="413">
                  <c:v>4121.6588419566</c:v>
                </c:pt>
                <c:pt idx="414">
                  <c:v>4034.17443100965</c:v>
                </c:pt>
                <c:pt idx="415">
                  <c:v>3941.53180560224</c:v>
                </c:pt>
                <c:pt idx="416">
                  <c:v>3849.69966339991</c:v>
                </c:pt>
                <c:pt idx="417">
                  <c:v>3772.50277422071</c:v>
                </c:pt>
                <c:pt idx="418">
                  <c:v>3710.70379511736</c:v>
                </c:pt>
                <c:pt idx="419">
                  <c:v>3665.19346861983</c:v>
                </c:pt>
                <c:pt idx="420">
                  <c:v>3633.55931612627</c:v>
                </c:pt>
                <c:pt idx="421">
                  <c:v>3610.47521030786</c:v>
                </c:pt>
                <c:pt idx="422">
                  <c:v>3588.44362359628</c:v>
                </c:pt>
                <c:pt idx="423">
                  <c:v>3558.78442964053</c:v>
                </c:pt>
                <c:pt idx="424">
                  <c:v>3510.6091346172</c:v>
                </c:pt>
                <c:pt idx="425">
                  <c:v>3439.3751828196</c:v>
                </c:pt>
                <c:pt idx="426">
                  <c:v>3337.92743652289</c:v>
                </c:pt>
                <c:pt idx="427">
                  <c:v>3203.02756018087</c:v>
                </c:pt>
                <c:pt idx="428">
                  <c:v>3034.29714315503</c:v>
                </c:pt>
                <c:pt idx="429">
                  <c:v>2834.18232156631</c:v>
                </c:pt>
                <c:pt idx="430">
                  <c:v>2607.61109394763</c:v>
                </c:pt>
                <c:pt idx="431">
                  <c:v>2352.01860601213</c:v>
                </c:pt>
                <c:pt idx="432">
                  <c:v>2093.92265152988</c:v>
                </c:pt>
                <c:pt idx="433">
                  <c:v>1832.90592780787</c:v>
                </c:pt>
                <c:pt idx="434">
                  <c:v>1577.0102026374</c:v>
                </c:pt>
                <c:pt idx="435">
                  <c:v>1333.32069703206</c:v>
                </c:pt>
                <c:pt idx="436">
                  <c:v>1107.53845498342</c:v>
                </c:pt>
                <c:pt idx="437">
                  <c:v>903.74515976945</c:v>
                </c:pt>
                <c:pt idx="438">
                  <c:v>718.193565526097</c:v>
                </c:pt>
                <c:pt idx="439">
                  <c:v>564.988265885471</c:v>
                </c:pt>
                <c:pt idx="440">
                  <c:v>436.510462917976</c:v>
                </c:pt>
                <c:pt idx="441">
                  <c:v>331.198677546233</c:v>
                </c:pt>
                <c:pt idx="442">
                  <c:v>246.778549273884</c:v>
                </c:pt>
                <c:pt idx="443">
                  <c:v>180.568014010199</c:v>
                </c:pt>
                <c:pt idx="444">
                  <c:v>129.742184581009</c:v>
                </c:pt>
                <c:pt idx="445">
                  <c:v>91.5425264695447</c:v>
                </c:pt>
                <c:pt idx="446">
                  <c:v>62.5471602954486</c:v>
                </c:pt>
                <c:pt idx="447">
                  <c:v>42.5253101113622</c:v>
                </c:pt>
                <c:pt idx="448">
                  <c:v>28.3908871195963</c:v>
                </c:pt>
                <c:pt idx="449">
                  <c:v>18.6123116690689</c:v>
                </c:pt>
                <c:pt idx="450">
                  <c:v>11.9814750158189</c:v>
                </c:pt>
                <c:pt idx="451">
                  <c:v>7.5736971722871</c:v>
                </c:pt>
                <c:pt idx="452">
                  <c:v>4.70102510095511</c:v>
                </c:pt>
                <c:pt idx="453">
                  <c:v>2.81220942097919</c:v>
                </c:pt>
                <c:pt idx="454">
                  <c:v>1.68194477491169</c:v>
                </c:pt>
                <c:pt idx="455">
                  <c:v>0.987783116617897</c:v>
                </c:pt>
                <c:pt idx="456">
                  <c:v>0.569635513990048</c:v>
                </c:pt>
                <c:pt idx="457">
                  <c:v>0.322565553111923</c:v>
                </c:pt>
                <c:pt idx="458">
                  <c:v>0.179359519957643</c:v>
                </c:pt>
                <c:pt idx="459">
                  <c:v>0.0979302986496554</c:v>
                </c:pt>
                <c:pt idx="460">
                  <c:v>0.0512886416507109</c:v>
                </c:pt>
                <c:pt idx="461">
                  <c:v>0.0269848263939091</c:v>
                </c:pt>
                <c:pt idx="462">
                  <c:v>0.0139449306935912</c:v>
                </c:pt>
                <c:pt idx="463">
                  <c:v>0.00708500104588568</c:v>
                </c:pt>
                <c:pt idx="464">
                  <c:v>0.0035557377755891</c:v>
                </c:pt>
                <c:pt idx="465">
                  <c:v>0.00180157905684557</c:v>
                </c:pt>
                <c:pt idx="466">
                  <c:v>0.00100888882366666</c:v>
                </c:pt>
                <c:pt idx="467">
                  <c:v>0.000800298343556811</c:v>
                </c:pt>
                <c:pt idx="468">
                  <c:v>0.00111230123126731</c:v>
                </c:pt>
                <c:pt idx="469">
                  <c:v>0.00211905443993519</c:v>
                </c:pt>
                <c:pt idx="470">
                  <c:v>0.00439488670183855</c:v>
                </c:pt>
                <c:pt idx="471">
                  <c:v>0.0091659893405058</c:v>
                </c:pt>
                <c:pt idx="472">
                  <c:v>0.0188670124808621</c:v>
                </c:pt>
                <c:pt idx="473">
                  <c:v>0.0381746263919341</c:v>
                </c:pt>
                <c:pt idx="474">
                  <c:v>0.0758626753536782</c:v>
                </c:pt>
                <c:pt idx="475">
                  <c:v>0.151701132840703</c:v>
                </c:pt>
                <c:pt idx="476">
                  <c:v>0.290498216789707</c:v>
                </c:pt>
                <c:pt idx="477">
                  <c:v>0.54624054291629</c:v>
                </c:pt>
                <c:pt idx="478">
                  <c:v>1.00857813238141</c:v>
                </c:pt>
                <c:pt idx="479">
                  <c:v>1.82860618166951</c:v>
                </c:pt>
                <c:pt idx="480">
                  <c:v>3.25548583537778</c:v>
                </c:pt>
                <c:pt idx="481">
                  <c:v>5.69110267865826</c:v>
                </c:pt>
                <c:pt idx="482">
                  <c:v>9.96325695386764</c:v>
                </c:pt>
                <c:pt idx="483">
                  <c:v>16.7825813059178</c:v>
                </c:pt>
                <c:pt idx="484">
                  <c:v>27.7588309359999</c:v>
                </c:pt>
                <c:pt idx="485">
                  <c:v>45.0846359194345</c:v>
                </c:pt>
                <c:pt idx="486">
                  <c:v>71.9019957391912</c:v>
                </c:pt>
                <c:pt idx="487">
                  <c:v>112.599978131685</c:v>
                </c:pt>
                <c:pt idx="488">
                  <c:v>173.149264225698</c:v>
                </c:pt>
                <c:pt idx="489">
                  <c:v>261.449597591901</c:v>
                </c:pt>
                <c:pt idx="490">
                  <c:v>393.209096087372</c:v>
                </c:pt>
                <c:pt idx="491">
                  <c:v>572.094405014463</c:v>
                </c:pt>
                <c:pt idx="492">
                  <c:v>817.328848723594</c:v>
                </c:pt>
                <c:pt idx="493">
                  <c:v>1146.59736399127</c:v>
                </c:pt>
                <c:pt idx="494">
                  <c:v>1579.46509541165</c:v>
                </c:pt>
                <c:pt idx="495">
                  <c:v>2136.45677137034</c:v>
                </c:pt>
                <c:pt idx="496">
                  <c:v>2837.67837001476</c:v>
                </c:pt>
                <c:pt idx="497">
                  <c:v>3736.26422727482</c:v>
                </c:pt>
                <c:pt idx="498">
                  <c:v>4781.71248360068</c:v>
                </c:pt>
                <c:pt idx="499">
                  <c:v>6009.16763636809</c:v>
                </c:pt>
                <c:pt idx="500">
                  <c:v>7415.32453882212</c:v>
                </c:pt>
                <c:pt idx="501">
                  <c:v>8985.26705861413</c:v>
                </c:pt>
                <c:pt idx="502">
                  <c:v>10690.9623301104</c:v>
                </c:pt>
                <c:pt idx="503">
                  <c:v>12490.7234214349</c:v>
                </c:pt>
                <c:pt idx="504">
                  <c:v>14397.955862479</c:v>
                </c:pt>
                <c:pt idx="505">
                  <c:v>16208.7098449798</c:v>
                </c:pt>
                <c:pt idx="506">
                  <c:v>17917.6496767026</c:v>
                </c:pt>
                <c:pt idx="507">
                  <c:v>19449.0600517986</c:v>
                </c:pt>
                <c:pt idx="508">
                  <c:v>20730.0894721859</c:v>
                </c:pt>
                <c:pt idx="509">
                  <c:v>21696.451948725</c:v>
                </c:pt>
                <c:pt idx="510">
                  <c:v>22297.7603906728</c:v>
                </c:pt>
                <c:pt idx="511">
                  <c:v>22501.8773275793</c:v>
                </c:pt>
              </c:numCache>
            </c:numRef>
          </c:val>
          <c:smooth val="0"/>
        </c:ser>
        <c:hiLowLines>
          <c:spPr>
            <a:ln>
              <a:noFill/>
            </a:ln>
          </c:spPr>
        </c:hiLowLines>
        <c:marker val="0"/>
        <c:axId val="63511534"/>
        <c:axId val="83944011"/>
      </c:lineChart>
      <c:catAx>
        <c:axId val="63511534"/>
        <c:scaling>
          <c:orientation val="minMax"/>
        </c:scaling>
        <c:delete val="0"/>
        <c:axPos val="b"/>
        <c:numFmt formatCode="[$-409]MM/DD/YYYY" sourceLinked="1"/>
        <c:majorTickMark val="none"/>
        <c:minorTickMark val="none"/>
        <c:tickLblPos val="nextTo"/>
        <c:spPr>
          <a:ln w="9360">
            <a:solidFill>
              <a:srgbClr val="ffffff"/>
            </a:solidFill>
            <a:round/>
          </a:ln>
        </c:spPr>
        <c:txPr>
          <a:bodyPr/>
          <a:lstStyle/>
          <a:p>
            <a:pPr>
              <a:defRPr b="0" sz="900" spc="-1" strike="noStrike">
                <a:solidFill>
                  <a:srgbClr val="ffffff"/>
                </a:solidFill>
                <a:latin typeface="Century Gothic"/>
              </a:defRPr>
            </a:pPr>
          </a:p>
        </c:txPr>
        <c:crossAx val="83944011"/>
        <c:crosses val="autoZero"/>
        <c:auto val="1"/>
        <c:lblAlgn val="ctr"/>
        <c:lblOffset val="100"/>
      </c:catAx>
      <c:valAx>
        <c:axId val="83944011"/>
        <c:scaling>
          <c:orientation val="minMax"/>
        </c:scaling>
        <c:delete val="1"/>
        <c:axPos val="l"/>
        <c:majorGridlines>
          <c:spPr>
            <a:ln w="9360">
              <a:solidFill>
                <a:srgbClr val="ffffff"/>
              </a:solidFill>
              <a:round/>
            </a:ln>
          </c:spPr>
        </c:majorGridlines>
        <c:numFmt formatCode="General" sourceLinked="0"/>
        <c:majorTickMark val="none"/>
        <c:minorTickMark val="none"/>
        <c:tickLblPos val="nextTo"/>
        <c:spPr>
          <a:ln w="9360">
            <a:solidFill>
              <a:srgbClr val="ffffff">
                <a:alpha val="60000"/>
              </a:srgbClr>
            </a:solidFill>
            <a:round/>
          </a:ln>
        </c:spPr>
        <c:txPr>
          <a:bodyPr/>
          <a:lstStyle/>
          <a:p>
            <a:pPr>
              <a:defRPr b="0" sz="1000" spc="-1" strike="noStrike">
                <a:solidFill>
                  <a:srgbClr val="ffffff"/>
                </a:solidFill>
                <a:latin typeface="Century Gothic"/>
              </a:defRPr>
            </a:pPr>
          </a:p>
        </c:txPr>
        <c:crossAx val="63511534"/>
        <c:crossBetween val="midCat"/>
      </c:val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  <c:txPr>
        <a:bodyPr/>
        <a:lstStyle/>
        <a:p>
          <a:pPr>
            <a:defRPr b="0" sz="900" spc="-1" strike="noStrike">
              <a:solidFill>
                <a:srgbClr val="ffffff"/>
              </a:solidFill>
              <a:latin typeface="Century Gothic"/>
            </a:defRPr>
          </a:pPr>
        </a:p>
      </c:txPr>
    </c:legend>
    <c:plotVisOnly val="1"/>
    <c:dispBlanksAs val="gap"/>
  </c:chart>
  <c:spPr>
    <a:noFill/>
    <a:ln w="9360">
      <a:noFill/>
    </a:ln>
  </c:spPr>
</c:chartSpace>
</file>

<file path=ppt/media/image1.png>
</file>

<file path=ppt/media/image10.png>
</file>

<file path=ppt/media/image11.jpeg>
</file>

<file path=ppt/media/image12.jpeg>
</file>

<file path=ppt/media/image13.jpeg>
</file>

<file path=ppt/media/image14.tif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7.png>
</file>

<file path=ppt/media/image8.png>
</file>

<file path=ppt/media/image9.png>
</file>

<file path=ppt/media/media6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853416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84360" y="2574000"/>
            <a:ext cx="853416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8436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505728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3570120" y="6858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6455520" y="6858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684360" y="25740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body"/>
          </p:nvPr>
        </p:nvSpPr>
        <p:spPr>
          <a:xfrm>
            <a:off x="3570120" y="25740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body"/>
          </p:nvPr>
        </p:nvSpPr>
        <p:spPr>
          <a:xfrm>
            <a:off x="6455520" y="25740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ubTitle"/>
          </p:nvPr>
        </p:nvSpPr>
        <p:spPr>
          <a:xfrm>
            <a:off x="684360" y="685800"/>
            <a:ext cx="8534160" cy="361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853416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subTitle"/>
          </p:nvPr>
        </p:nvSpPr>
        <p:spPr>
          <a:xfrm>
            <a:off x="684360" y="4487400"/>
            <a:ext cx="8534160" cy="698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8436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subTitle"/>
          </p:nvPr>
        </p:nvSpPr>
        <p:spPr>
          <a:xfrm>
            <a:off x="684360" y="685800"/>
            <a:ext cx="8534160" cy="361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505728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84360" y="2574000"/>
            <a:ext cx="853416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853416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684360" y="2574000"/>
            <a:ext cx="853416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8436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505728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3570120" y="6858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455520" y="6858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684360" y="25740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97" name="PlaceHolder 6"/>
          <p:cNvSpPr>
            <a:spLocks noGrp="1"/>
          </p:cNvSpPr>
          <p:nvPr>
            <p:ph type="body"/>
          </p:nvPr>
        </p:nvSpPr>
        <p:spPr>
          <a:xfrm>
            <a:off x="3570120" y="25740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98" name="PlaceHolder 7"/>
          <p:cNvSpPr>
            <a:spLocks noGrp="1"/>
          </p:cNvSpPr>
          <p:nvPr>
            <p:ph type="body"/>
          </p:nvPr>
        </p:nvSpPr>
        <p:spPr>
          <a:xfrm>
            <a:off x="6455520" y="25740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subTitle"/>
          </p:nvPr>
        </p:nvSpPr>
        <p:spPr>
          <a:xfrm>
            <a:off x="684360" y="685800"/>
            <a:ext cx="8534160" cy="3614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853416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853416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ubTitle"/>
          </p:nvPr>
        </p:nvSpPr>
        <p:spPr>
          <a:xfrm>
            <a:off x="684360" y="4487400"/>
            <a:ext cx="8534160" cy="698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8436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505728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684360" y="2574000"/>
            <a:ext cx="853416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853416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84360" y="2574000"/>
            <a:ext cx="853416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8436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505728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3570120" y="6858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6455520" y="6858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43" name="PlaceHolder 5"/>
          <p:cNvSpPr>
            <a:spLocks noGrp="1"/>
          </p:cNvSpPr>
          <p:nvPr>
            <p:ph type="body"/>
          </p:nvPr>
        </p:nvSpPr>
        <p:spPr>
          <a:xfrm>
            <a:off x="684360" y="25740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44" name="PlaceHolder 6"/>
          <p:cNvSpPr>
            <a:spLocks noGrp="1"/>
          </p:cNvSpPr>
          <p:nvPr>
            <p:ph type="body"/>
          </p:nvPr>
        </p:nvSpPr>
        <p:spPr>
          <a:xfrm>
            <a:off x="3570120" y="25740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45" name="PlaceHolder 7"/>
          <p:cNvSpPr>
            <a:spLocks noGrp="1"/>
          </p:cNvSpPr>
          <p:nvPr>
            <p:ph type="body"/>
          </p:nvPr>
        </p:nvSpPr>
        <p:spPr>
          <a:xfrm>
            <a:off x="6455520" y="2574000"/>
            <a:ext cx="27478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subTitle"/>
          </p:nvPr>
        </p:nvSpPr>
        <p:spPr>
          <a:xfrm>
            <a:off x="684360" y="4487400"/>
            <a:ext cx="8534160" cy="698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8436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36147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57280" y="25740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8436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5057280" y="685800"/>
            <a:ext cx="416448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84360" y="2574000"/>
            <a:ext cx="8534160" cy="1724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9206640" y="2963160"/>
            <a:ext cx="2981880" cy="3209040"/>
            <a:chOff x="9206640" y="2963160"/>
            <a:chExt cx="2981880" cy="3209040"/>
          </a:xfrm>
        </p:grpSpPr>
        <p:sp>
          <p:nvSpPr>
            <p:cNvPr id="1" name="Line 2"/>
            <p:cNvSpPr/>
            <p:nvPr/>
          </p:nvSpPr>
          <p:spPr>
            <a:xfrm flipH="1">
              <a:off x="11275920" y="2963160"/>
              <a:ext cx="912600" cy="91296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2" name="Line 3"/>
            <p:cNvSpPr/>
            <p:nvPr/>
          </p:nvSpPr>
          <p:spPr>
            <a:xfrm flipH="1">
              <a:off x="9206640" y="3190320"/>
              <a:ext cx="2981880" cy="298188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3" name="Line 4"/>
            <p:cNvSpPr/>
            <p:nvPr/>
          </p:nvSpPr>
          <p:spPr>
            <a:xfrm flipH="1">
              <a:off x="10292040" y="3285000"/>
              <a:ext cx="1896480" cy="189648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4" name="Line 5"/>
            <p:cNvSpPr/>
            <p:nvPr/>
          </p:nvSpPr>
          <p:spPr>
            <a:xfrm flipH="1">
              <a:off x="10442880" y="3130920"/>
              <a:ext cx="1745640" cy="1745640"/>
            </a:xfrm>
            <a:prstGeom prst="line">
              <a:avLst/>
            </a:prstGeom>
            <a:ln cap="rnd" w="2844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5" name="Line 6"/>
            <p:cNvSpPr/>
            <p:nvPr/>
          </p:nvSpPr>
          <p:spPr>
            <a:xfrm flipH="1">
              <a:off x="10918800" y="3682800"/>
              <a:ext cx="1269720" cy="1270080"/>
            </a:xfrm>
            <a:prstGeom prst="line">
              <a:avLst/>
            </a:prstGeom>
            <a:ln cap="rnd" w="2844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</p:grp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684360" y="685800"/>
            <a:ext cx="8000640" cy="297144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Click to edit Master title style</a:t>
            </a:r>
            <a:endParaRPr b="0" lang="en-US" sz="4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dt"/>
          </p:nvPr>
        </p:nvSpPr>
        <p:spPr>
          <a:xfrm>
            <a:off x="9904320" y="6172200"/>
            <a:ext cx="1599840" cy="364680"/>
          </a:xfrm>
          <a:prstGeom prst="rect">
            <a:avLst/>
          </a:prstGeom>
        </p:spPr>
        <p:txBody>
          <a:bodyPr>
            <a:noAutofit/>
          </a:bodyPr>
          <a:p>
            <a:pPr algn="r">
              <a:lnSpc>
                <a:spcPct val="100000"/>
              </a:lnSpc>
            </a:pPr>
            <a:fld id="{03EB07A7-A39F-42D0-96E6-FDB0EA5F5EE8}" type="datetime">
              <a:rPr b="0" lang="en-US" sz="1000" spc="-1" strike="noStrike">
                <a:solidFill>
                  <a:srgbClr val="0a304a"/>
                </a:solidFill>
                <a:latin typeface="Century Gothic"/>
              </a:rPr>
              <a:t>10/19/20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ftr"/>
          </p:nvPr>
        </p:nvSpPr>
        <p:spPr>
          <a:xfrm>
            <a:off x="684360" y="6172200"/>
            <a:ext cx="7543440" cy="36468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sldNum"/>
          </p:nvPr>
        </p:nvSpPr>
        <p:spPr>
          <a:xfrm>
            <a:off x="10363320" y="5578560"/>
            <a:ext cx="1141920" cy="669600"/>
          </a:xfrm>
          <a:prstGeom prst="rect">
            <a:avLst/>
          </a:prstGeom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48B85016-E4B4-4FCF-8A40-87DEFE0D53F9}" type="slidenum">
              <a:rPr b="0" lang="en-US" sz="3200" spc="-1" strike="noStrike">
                <a:solidFill>
                  <a:srgbClr val="0a304a"/>
                </a:solidFill>
                <a:latin typeface="Century Gothic"/>
              </a:rPr>
              <a:t>&lt;number&gt;</a:t>
            </a:fld>
            <a:endParaRPr b="0" lang="en-US" sz="3200" spc="-1" strike="noStrike">
              <a:latin typeface="Times New Roman"/>
            </a:endParaRPr>
          </a:p>
        </p:txBody>
      </p:sp>
      <p:sp>
        <p:nvSpPr>
          <p:cNvPr id="10" name="Line 11"/>
          <p:cNvSpPr/>
          <p:nvPr/>
        </p:nvSpPr>
        <p:spPr>
          <a:xfrm flipH="1">
            <a:off x="8227800" y="8280"/>
            <a:ext cx="3809880" cy="3809880"/>
          </a:xfrm>
          <a:prstGeom prst="line">
            <a:avLst/>
          </a:prstGeom>
          <a:ln cap="rnd" w="1260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1" name="Line 12"/>
          <p:cNvSpPr/>
          <p:nvPr/>
        </p:nvSpPr>
        <p:spPr>
          <a:xfrm flipH="1">
            <a:off x="6108120" y="91440"/>
            <a:ext cx="6080400" cy="6080760"/>
          </a:xfrm>
          <a:prstGeom prst="line">
            <a:avLst/>
          </a:prstGeom>
          <a:ln cap="rnd" w="1260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2" name="Line 13"/>
          <p:cNvSpPr/>
          <p:nvPr/>
        </p:nvSpPr>
        <p:spPr>
          <a:xfrm flipH="1">
            <a:off x="7235640" y="228600"/>
            <a:ext cx="4952880" cy="4952880"/>
          </a:xfrm>
          <a:prstGeom prst="line">
            <a:avLst/>
          </a:prstGeom>
          <a:ln cap="rnd" w="1260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3" name="Line 14"/>
          <p:cNvSpPr/>
          <p:nvPr/>
        </p:nvSpPr>
        <p:spPr>
          <a:xfrm flipH="1">
            <a:off x="7335720" y="32040"/>
            <a:ext cx="4852800" cy="4853160"/>
          </a:xfrm>
          <a:prstGeom prst="line">
            <a:avLst/>
          </a:prstGeom>
          <a:ln cap="rnd" w="3168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4" name="Line 15"/>
          <p:cNvSpPr/>
          <p:nvPr/>
        </p:nvSpPr>
        <p:spPr>
          <a:xfrm flipH="1">
            <a:off x="7845120" y="609480"/>
            <a:ext cx="4343400" cy="4343400"/>
          </a:xfrm>
          <a:prstGeom prst="line">
            <a:avLst/>
          </a:prstGeom>
          <a:ln cap="rnd" w="31680">
            <a:solidFill>
              <a:schemeClr val="tx1"/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5" name="PlaceHolder 1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f496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0f496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f496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0f496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f496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0f496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1"/>
          <p:cNvGrpSpPr/>
          <p:nvPr/>
        </p:nvGrpSpPr>
        <p:grpSpPr>
          <a:xfrm>
            <a:off x="9206640" y="2963160"/>
            <a:ext cx="2981880" cy="3209040"/>
            <a:chOff x="9206640" y="2963160"/>
            <a:chExt cx="2981880" cy="3209040"/>
          </a:xfrm>
        </p:grpSpPr>
        <p:sp>
          <p:nvSpPr>
            <p:cNvPr id="53" name="Line 2"/>
            <p:cNvSpPr/>
            <p:nvPr/>
          </p:nvSpPr>
          <p:spPr>
            <a:xfrm flipH="1">
              <a:off x="11275920" y="2963160"/>
              <a:ext cx="912600" cy="91296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54" name="Line 3"/>
            <p:cNvSpPr/>
            <p:nvPr/>
          </p:nvSpPr>
          <p:spPr>
            <a:xfrm flipH="1">
              <a:off x="9206640" y="3190320"/>
              <a:ext cx="2981880" cy="298188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55" name="Line 4"/>
            <p:cNvSpPr/>
            <p:nvPr/>
          </p:nvSpPr>
          <p:spPr>
            <a:xfrm flipH="1">
              <a:off x="10292040" y="3285000"/>
              <a:ext cx="1896480" cy="189648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56" name="Line 5"/>
            <p:cNvSpPr/>
            <p:nvPr/>
          </p:nvSpPr>
          <p:spPr>
            <a:xfrm flipH="1">
              <a:off x="10442880" y="3130920"/>
              <a:ext cx="1745640" cy="1745640"/>
            </a:xfrm>
            <a:prstGeom prst="line">
              <a:avLst/>
            </a:prstGeom>
            <a:ln cap="rnd" w="2844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57" name="Line 6"/>
            <p:cNvSpPr/>
            <p:nvPr/>
          </p:nvSpPr>
          <p:spPr>
            <a:xfrm flipH="1">
              <a:off x="10918800" y="3682800"/>
              <a:ext cx="1269720" cy="1270080"/>
            </a:xfrm>
            <a:prstGeom prst="line">
              <a:avLst/>
            </a:prstGeom>
            <a:ln cap="rnd" w="2844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</p:grpSp>
      <p:sp>
        <p:nvSpPr>
          <p:cNvPr id="58" name="PlaceHolder 7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Click to edit Master title style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8"/>
          <p:cNvSpPr>
            <a:spLocks noGrp="1"/>
          </p:cNvSpPr>
          <p:nvPr>
            <p:ph type="body"/>
          </p:nvPr>
        </p:nvSpPr>
        <p:spPr>
          <a:xfrm>
            <a:off x="684360" y="685800"/>
            <a:ext cx="8534160" cy="3614760"/>
          </a:xfrm>
          <a:prstGeom prst="rect">
            <a:avLst/>
          </a:prstGeom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Edit Master text styles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lvl="2" marL="12002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600" spc="-1" strike="noStrike">
                <a:solidFill>
                  <a:srgbClr val="0f496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0f496f"/>
              </a:solidFill>
              <a:latin typeface="Century Gothic"/>
            </a:endParaRPr>
          </a:p>
          <a:p>
            <a:pPr lvl="3" marL="15429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400" spc="-1" strike="noStrike">
                <a:solidFill>
                  <a:srgbClr val="0f496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0f496f"/>
              </a:solidFill>
              <a:latin typeface="Century Gothic"/>
            </a:endParaRPr>
          </a:p>
          <a:p>
            <a:pPr lvl="4" marL="20001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400" spc="-1" strike="noStrike">
                <a:solidFill>
                  <a:srgbClr val="0f496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60" name="PlaceHolder 9"/>
          <p:cNvSpPr>
            <a:spLocks noGrp="1"/>
          </p:cNvSpPr>
          <p:nvPr>
            <p:ph type="dt"/>
          </p:nvPr>
        </p:nvSpPr>
        <p:spPr>
          <a:xfrm>
            <a:off x="9904320" y="6172200"/>
            <a:ext cx="1599840" cy="364680"/>
          </a:xfrm>
          <a:prstGeom prst="rect">
            <a:avLst/>
          </a:prstGeom>
        </p:spPr>
        <p:txBody>
          <a:bodyPr>
            <a:noAutofit/>
          </a:bodyPr>
          <a:p>
            <a:pPr algn="r">
              <a:lnSpc>
                <a:spcPct val="100000"/>
              </a:lnSpc>
            </a:pPr>
            <a:fld id="{C26609AE-895F-44FF-81D7-BD16B9E47085}" type="datetime">
              <a:rPr b="0" lang="en-US" sz="1000" spc="-1" strike="noStrike">
                <a:solidFill>
                  <a:srgbClr val="0a304a"/>
                </a:solidFill>
                <a:latin typeface="Century Gothic"/>
              </a:rPr>
              <a:t>10/19/20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61" name="PlaceHolder 10"/>
          <p:cNvSpPr>
            <a:spLocks noGrp="1"/>
          </p:cNvSpPr>
          <p:nvPr>
            <p:ph type="ftr"/>
          </p:nvPr>
        </p:nvSpPr>
        <p:spPr>
          <a:xfrm>
            <a:off x="684360" y="6172200"/>
            <a:ext cx="7543440" cy="36468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62" name="PlaceHolder 11"/>
          <p:cNvSpPr>
            <a:spLocks noGrp="1"/>
          </p:cNvSpPr>
          <p:nvPr>
            <p:ph type="sldNum"/>
          </p:nvPr>
        </p:nvSpPr>
        <p:spPr>
          <a:xfrm>
            <a:off x="10363320" y="5578560"/>
            <a:ext cx="1141920" cy="669600"/>
          </a:xfrm>
          <a:prstGeom prst="rect">
            <a:avLst/>
          </a:prstGeom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3439EED9-25B8-4D87-8F2D-23646E63B707}" type="slidenum">
              <a:rPr b="0" lang="en-US" sz="3200" spc="-1" strike="noStrike">
                <a:solidFill>
                  <a:srgbClr val="0a304a"/>
                </a:solidFill>
                <a:latin typeface="Century Gothic"/>
              </a:rPr>
              <a:t>&lt;number&gt;</a:t>
            </a:fld>
            <a:endParaRPr b="0" lang="en-US" sz="3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1"/>
          <p:cNvGrpSpPr/>
          <p:nvPr/>
        </p:nvGrpSpPr>
        <p:grpSpPr>
          <a:xfrm>
            <a:off x="9206640" y="2963160"/>
            <a:ext cx="2981880" cy="3209040"/>
            <a:chOff x="9206640" y="2963160"/>
            <a:chExt cx="2981880" cy="3209040"/>
          </a:xfrm>
        </p:grpSpPr>
        <p:sp>
          <p:nvSpPr>
            <p:cNvPr id="100" name="Line 2"/>
            <p:cNvSpPr/>
            <p:nvPr/>
          </p:nvSpPr>
          <p:spPr>
            <a:xfrm flipH="1">
              <a:off x="11275920" y="2963160"/>
              <a:ext cx="912600" cy="91296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01" name="Line 3"/>
            <p:cNvSpPr/>
            <p:nvPr/>
          </p:nvSpPr>
          <p:spPr>
            <a:xfrm flipH="1">
              <a:off x="9206640" y="3190320"/>
              <a:ext cx="2981880" cy="298188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02" name="Line 4"/>
            <p:cNvSpPr/>
            <p:nvPr/>
          </p:nvSpPr>
          <p:spPr>
            <a:xfrm flipH="1">
              <a:off x="10292040" y="3285000"/>
              <a:ext cx="1896480" cy="189648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03" name="Line 5"/>
            <p:cNvSpPr/>
            <p:nvPr/>
          </p:nvSpPr>
          <p:spPr>
            <a:xfrm flipH="1">
              <a:off x="10442880" y="3130920"/>
              <a:ext cx="1745640" cy="1745640"/>
            </a:xfrm>
            <a:prstGeom prst="line">
              <a:avLst/>
            </a:prstGeom>
            <a:ln cap="rnd" w="2844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104" name="Line 6"/>
            <p:cNvSpPr/>
            <p:nvPr/>
          </p:nvSpPr>
          <p:spPr>
            <a:xfrm flipH="1">
              <a:off x="10918800" y="3682800"/>
              <a:ext cx="1269720" cy="1270080"/>
            </a:xfrm>
            <a:prstGeom prst="line">
              <a:avLst/>
            </a:prstGeom>
            <a:ln cap="rnd" w="2844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</p:grpSp>
      <p:sp>
        <p:nvSpPr>
          <p:cNvPr id="105" name="PlaceHolder 7"/>
          <p:cNvSpPr>
            <a:spLocks noGrp="1"/>
          </p:cNvSpPr>
          <p:nvPr>
            <p:ph type="dt"/>
          </p:nvPr>
        </p:nvSpPr>
        <p:spPr>
          <a:xfrm>
            <a:off x="9904320" y="6172200"/>
            <a:ext cx="1599840" cy="364680"/>
          </a:xfrm>
          <a:prstGeom prst="rect">
            <a:avLst/>
          </a:prstGeom>
        </p:spPr>
        <p:txBody>
          <a:bodyPr>
            <a:noAutofit/>
          </a:bodyPr>
          <a:p>
            <a:pPr algn="r">
              <a:lnSpc>
                <a:spcPct val="100000"/>
              </a:lnSpc>
            </a:pPr>
            <a:fld id="{2617557F-693B-4F97-8A32-2D3EF761DCF3}" type="datetime">
              <a:rPr b="0" lang="en-US" sz="1000" spc="-1" strike="noStrike">
                <a:solidFill>
                  <a:srgbClr val="0a304a"/>
                </a:solidFill>
                <a:latin typeface="Century Gothic"/>
              </a:rPr>
              <a:t>10/19/20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106" name="PlaceHolder 8"/>
          <p:cNvSpPr>
            <a:spLocks noGrp="1"/>
          </p:cNvSpPr>
          <p:nvPr>
            <p:ph type="ftr"/>
          </p:nvPr>
        </p:nvSpPr>
        <p:spPr>
          <a:xfrm>
            <a:off x="684360" y="6172200"/>
            <a:ext cx="7543440" cy="36468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07" name="PlaceHolder 9"/>
          <p:cNvSpPr>
            <a:spLocks noGrp="1"/>
          </p:cNvSpPr>
          <p:nvPr>
            <p:ph type="sldNum"/>
          </p:nvPr>
        </p:nvSpPr>
        <p:spPr>
          <a:xfrm>
            <a:off x="10363320" y="5578560"/>
            <a:ext cx="1141920" cy="669600"/>
          </a:xfrm>
          <a:prstGeom prst="rect">
            <a:avLst/>
          </a:prstGeom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B1C81935-1EB2-4560-9E50-814F22D2FC2E}" type="slidenum">
              <a:rPr b="0" lang="en-US" sz="3200" spc="-1" strike="noStrike">
                <a:solidFill>
                  <a:srgbClr val="0a304a"/>
                </a:solidFill>
                <a:latin typeface="Century Gothic"/>
              </a:rPr>
              <a:t>&lt;number&gt;</a:t>
            </a:fld>
            <a:endParaRPr b="0" lang="en-US" sz="3200" spc="-1" strike="noStrike">
              <a:latin typeface="Times New Roman"/>
            </a:endParaRPr>
          </a:p>
        </p:txBody>
      </p:sp>
      <p:sp>
        <p:nvSpPr>
          <p:cNvPr id="108" name="PlaceHolder 10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9" name="PlaceHolder 11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f496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0f496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f496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0f496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f496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0f496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video" Target="../media/media6.mp4"/><Relationship Id="rId2" Type="http://schemas.microsoft.com/office/2007/relationships/media" Target="../media/media6.mp4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chart" Target="../charts/chart6.xml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14.tif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25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684360" y="685800"/>
            <a:ext cx="10834920" cy="2971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10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genetic algorithms in different areas of science</a:t>
            </a:r>
            <a:endParaRPr b="0" lang="en-US" sz="4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961200" y="4372560"/>
            <a:ext cx="719748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Gordon Chalmers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Department of Computer Science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Complex Carbohydrate Research Science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684360" y="5886360"/>
            <a:ext cx="8534160" cy="863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Chromosome and fitness 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8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838080" y="446400"/>
            <a:ext cx="10788840" cy="20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      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-         task scalings, periods, worst case response time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	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-       Scaling is that of periods to make task set feasible; increasing periods lowers utilizatio0n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	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 and  in this scheduling less than 69% is schedulable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     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-      Fitness  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     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-      Constraint is ,  TDA equation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1378440" y="3430800"/>
            <a:ext cx="7225920" cy="161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Genetic algorithm treats the entire task set as a whole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Previous techniques are task-by-task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Crossover is single-point, 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681480" y="5900760"/>
            <a:ext cx="8537040" cy="840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Fitness comparison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72" name="Content Placeholder 18" descr="A close up of a map&#10;&#10;Description automatically generated"/>
          <p:cNvPicPr/>
          <p:nvPr/>
        </p:nvPicPr>
        <p:blipFill>
          <a:blip r:embed="rId1"/>
          <a:stretch/>
        </p:blipFill>
        <p:spPr>
          <a:xfrm>
            <a:off x="1789200" y="344520"/>
            <a:ext cx="7295040" cy="5473080"/>
          </a:xfrm>
          <a:prstGeom prst="rect">
            <a:avLst/>
          </a:prstGeom>
          <a:ln>
            <a:noFill/>
          </a:ln>
        </p:spPr>
      </p:pic>
      <p:sp>
        <p:nvSpPr>
          <p:cNvPr id="173" name="CustomShape 2"/>
          <p:cNvSpPr/>
          <p:nvPr/>
        </p:nvSpPr>
        <p:spPr>
          <a:xfrm>
            <a:off x="9640800" y="1153080"/>
            <a:ext cx="2374920" cy="151056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3 types of sensitivity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scaleGA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scaleSA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BiniSA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4" name="CustomShape 3"/>
          <p:cNvSpPr/>
          <p:nvPr/>
        </p:nvSpPr>
        <p:spPr>
          <a:xfrm>
            <a:off x="9637200" y="3290040"/>
            <a:ext cx="2262600" cy="127260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initial utilization 100%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694080" y="5600520"/>
            <a:ext cx="8191080" cy="8992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Fitness comparison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76" name="Content Placeholder 4" descr="A close up of a map&#10;&#10;Description automatically generated"/>
          <p:cNvPicPr/>
          <p:nvPr/>
        </p:nvPicPr>
        <p:blipFill>
          <a:blip r:embed="rId1"/>
          <a:stretch/>
        </p:blipFill>
        <p:spPr>
          <a:xfrm>
            <a:off x="2079720" y="519120"/>
            <a:ext cx="7241040" cy="4813560"/>
          </a:xfrm>
          <a:prstGeom prst="rect">
            <a:avLst/>
          </a:prstGeom>
          <a:ln>
            <a:noFill/>
          </a:ln>
        </p:spPr>
      </p:pic>
      <p:sp>
        <p:nvSpPr>
          <p:cNvPr id="177" name="CustomShape 2"/>
          <p:cNvSpPr/>
          <p:nvPr/>
        </p:nvSpPr>
        <p:spPr>
          <a:xfrm>
            <a:off x="9740520" y="964080"/>
            <a:ext cx="2244960" cy="174276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initial utilization 150%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3</a:t>
            </a:r>
            <a:r>
              <a:rPr b="0" lang="en-US" sz="1800" spc="-1" strike="noStrike" baseline="30000">
                <a:solidFill>
                  <a:srgbClr val="ffffff"/>
                </a:solidFill>
                <a:latin typeface="Century Gothic"/>
              </a:rPr>
              <a:t>rd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algorithm works for 100%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Shape 1"/>
          <p:cNvSpPr txBox="1"/>
          <p:nvPr/>
        </p:nvSpPr>
        <p:spPr>
          <a:xfrm>
            <a:off x="684360" y="537192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Mode transitions, example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79" name="Content Placeholder 4" descr="A screenshot of a social media post&#10;&#10;Description automatically generated"/>
          <p:cNvPicPr/>
          <p:nvPr/>
        </p:nvPicPr>
        <p:blipFill>
          <a:blip r:embed="rId1"/>
          <a:stretch/>
        </p:blipFill>
        <p:spPr>
          <a:xfrm>
            <a:off x="1176120" y="349200"/>
            <a:ext cx="9520560" cy="4121280"/>
          </a:xfrm>
          <a:prstGeom prst="rect">
            <a:avLst/>
          </a:prstGeom>
          <a:ln>
            <a:noFill/>
          </a:ln>
        </p:spPr>
      </p:pic>
      <p:sp>
        <p:nvSpPr>
          <p:cNvPr id="180" name="CustomShape 2"/>
          <p:cNvSpPr/>
          <p:nvPr/>
        </p:nvSpPr>
        <p:spPr>
          <a:xfrm>
            <a:off x="1779120" y="3717360"/>
            <a:ext cx="5544720" cy="150660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increase incoming task periods, not all tasks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less interference between task 1 and 2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mode transition time decreases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1" name="CustomShape 3"/>
          <p:cNvSpPr/>
          <p:nvPr/>
        </p:nvSpPr>
        <p:spPr>
          <a:xfrm>
            <a:off x="2171520" y="2348640"/>
            <a:ext cx="266760" cy="30456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2" name="CustomShape 4"/>
          <p:cNvSpPr/>
          <p:nvPr/>
        </p:nvSpPr>
        <p:spPr>
          <a:xfrm>
            <a:off x="2171520" y="1918440"/>
            <a:ext cx="266760" cy="30456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3" name="CustomShape 5"/>
          <p:cNvSpPr/>
          <p:nvPr/>
        </p:nvSpPr>
        <p:spPr>
          <a:xfrm>
            <a:off x="2162520" y="1461240"/>
            <a:ext cx="266760" cy="30456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184" name="Formula 6"/>
              <p:cNvSpPr txBox="1"/>
              <p:nvPr/>
            </p:nvSpPr>
            <p:spPr>
              <a:xfrm>
                <a:off x="1739160" y="649800"/>
                <a:ext cx="2017800" cy="27648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/>
                </a14:m>
              </a:p>
            </p:txBody>
          </p:sp>
        </mc:Choice>
        <mc:Fallback/>
      </mc:AlternateContent>
      <p:sp>
        <p:nvSpPr>
          <p:cNvPr id="185" name="CustomShape 7"/>
          <p:cNvSpPr/>
          <p:nvPr/>
        </p:nvSpPr>
        <p:spPr>
          <a:xfrm>
            <a:off x="1335600" y="506520"/>
            <a:ext cx="3710880" cy="366840"/>
          </a:xfrm>
          <a:prstGeom prst="roundRect">
            <a:avLst>
              <a:gd name="adj" fmla="val 16667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3 tasks, 1 incoming, 2 outgoing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Shape 1"/>
          <p:cNvSpPr txBox="1"/>
          <p:nvPr/>
        </p:nvSpPr>
        <p:spPr>
          <a:xfrm>
            <a:off x="672480" y="5590080"/>
            <a:ext cx="8546040" cy="8553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Mode transition fitnesses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87" name="Picture 4" descr=""/>
          <p:cNvPicPr/>
          <p:nvPr/>
        </p:nvPicPr>
        <p:blipFill>
          <a:blip r:embed="rId1"/>
          <a:stretch/>
        </p:blipFill>
        <p:spPr>
          <a:xfrm>
            <a:off x="5961240" y="1095480"/>
            <a:ext cx="5043240" cy="4096080"/>
          </a:xfrm>
          <a:prstGeom prst="rect">
            <a:avLst/>
          </a:prstGeom>
          <a:ln>
            <a:noFill/>
          </a:ln>
        </p:spPr>
      </p:pic>
      <p:sp>
        <p:nvSpPr>
          <p:cNvPr id="188" name="CustomShape 2"/>
          <p:cNvSpPr/>
          <p:nvPr/>
        </p:nvSpPr>
        <p:spPr>
          <a:xfrm>
            <a:off x="941400" y="2429280"/>
            <a:ext cx="3997800" cy="1720800"/>
          </a:xfrm>
          <a:prstGeom prst="roundRect">
            <a:avLst>
              <a:gd name="adj" fmla="val 16667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initial utilization 150%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genetic algorithm has lower fitness, i.e. higher utilization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Shape 1"/>
          <p:cNvSpPr txBox="1"/>
          <p:nvPr/>
        </p:nvSpPr>
        <p:spPr>
          <a:xfrm>
            <a:off x="684360" y="44874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Conclusions – Real time systems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0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Genetic algorithm was successfully used in improving sensitivity analysis of schedules and mode transitions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Outperformed previous algorithms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Unlike previous techniques, the genetic algorithm gives many possible solutions with better fitness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Shape 1"/>
          <p:cNvSpPr txBox="1"/>
          <p:nvPr/>
        </p:nvSpPr>
        <p:spPr>
          <a:xfrm>
            <a:off x="684360" y="519552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Part II – Spectral assignment using genetic algorithm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2" name="TextShape 2"/>
          <p:cNvSpPr txBox="1"/>
          <p:nvPr/>
        </p:nvSpPr>
        <p:spPr>
          <a:xfrm>
            <a:off x="684360" y="685800"/>
            <a:ext cx="8773200" cy="45849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94000"/>
          </a:bodyPr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Assign_SLP_MD is used to sparsely label proteins, and possibly carbohydrates.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Uses experimental spectral data, residual dipolar couplings, and chemical shifts to compare with molecular dynamics modeling calculation to find best match spectral peak to residue.  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Related - requires accurate calculation of noe’s from MD trajectories for proteins, not discussed in detail.    approximation is not appropriate for large molecules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Several software packages available at the Prestegard site or at the carbohydrate Glycam Woods site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684360" y="44874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complexity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Sparsely labeled spectral assignment can be difficult for certain types of proteins, and the genetic algorithm is used.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N spectral peaks to protein structure without repetition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Complexity is N!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The program has been tested with ST6Gal1, 5 small proteins and a protein HtpG with 50 residues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2568600" y="685800"/>
            <a:ext cx="6869880" cy="5210640"/>
          </a:xfrm>
          <a:prstGeom prst="rect">
            <a:avLst/>
          </a:prstGeom>
          <a:ln>
            <a:noFill/>
          </a:ln>
        </p:spPr>
      </p:pic>
      <p:sp>
        <p:nvSpPr>
          <p:cNvPr id="196" name="CustomShape 1"/>
          <p:cNvSpPr/>
          <p:nvPr/>
        </p:nvSpPr>
        <p:spPr>
          <a:xfrm>
            <a:off x="9888120" y="1434240"/>
            <a:ext cx="1882080" cy="1102320"/>
          </a:xfrm>
          <a:prstGeom prst="roundRect">
            <a:avLst>
              <a:gd name="adj" fmla="val 16667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ST6Gal1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restart="whenNotActive" nodeType="interactiveSeq" fill="hold">
                <p:stCondLst>
                  <p:cond delay="0" evt="onClick">
                    <p:tgtEl>
                      <p:spTgt spid="195"/>
                    </p:tgtEl>
                  </p:cond>
                </p:stCondLst>
                <p:childTnLst>
                  <p:par>
                    <p:cTn id="3" fill="hold">
                      <p:stCondLst>
                        <p:cond delay="0" evt="onClick">
                          <p:tgtEl>
                            <p:spTgt spid="195"/>
                          </p:tgtEl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1406880" y="1019880"/>
            <a:ext cx="9694800" cy="5420880"/>
          </a:xfrm>
          <a:prstGeom prst="rect">
            <a:avLst/>
          </a:prstGeom>
          <a:solidFill>
            <a:schemeClr val="tx1"/>
          </a:solidFill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8" name="Picture 4" descr="st6gal1-gNfhsqc-pH6.5-BisTris200mMNaCl-noTAGnoGLYCAN-nt64-ni48-030911.png"/>
          <p:cNvPicPr/>
          <p:nvPr/>
        </p:nvPicPr>
        <p:blipFill>
          <a:blip r:embed="rId1"/>
          <a:stretch/>
        </p:blipFill>
        <p:spPr>
          <a:xfrm>
            <a:off x="2209680" y="1143000"/>
            <a:ext cx="7527600" cy="5259960"/>
          </a:xfrm>
          <a:prstGeom prst="rect">
            <a:avLst/>
          </a:prstGeom>
          <a:ln>
            <a:noFill/>
          </a:ln>
        </p:spPr>
      </p:pic>
      <p:sp>
        <p:nvSpPr>
          <p:cNvPr id="199" name="CustomShape 2"/>
          <p:cNvSpPr/>
          <p:nvPr/>
        </p:nvSpPr>
        <p:spPr>
          <a:xfrm>
            <a:off x="1899360" y="151200"/>
            <a:ext cx="84348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0070c0"/>
                </a:solidFill>
                <a:latin typeface="Arial"/>
              </a:rPr>
              <a:t>HSQC of </a:t>
            </a:r>
            <a:r>
              <a:rPr b="0" lang="en-US" sz="3200" spc="-1" strike="noStrike" baseline="30000">
                <a:solidFill>
                  <a:srgbClr val="0070c0"/>
                </a:solidFill>
                <a:latin typeface="Arial"/>
              </a:rPr>
              <a:t>15</a:t>
            </a:r>
            <a:r>
              <a:rPr b="0" lang="en-US" sz="3200" spc="-1" strike="noStrike">
                <a:solidFill>
                  <a:srgbClr val="0070c0"/>
                </a:solidFill>
                <a:latin typeface="Arial"/>
              </a:rPr>
              <a:t>N-Phenylalanine Labeled ST6Gal1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00" name="Line 3"/>
          <p:cNvSpPr/>
          <p:nvPr/>
        </p:nvSpPr>
        <p:spPr>
          <a:xfrm>
            <a:off x="2643840" y="890280"/>
            <a:ext cx="6827760" cy="23040"/>
          </a:xfrm>
          <a:prstGeom prst="line">
            <a:avLst/>
          </a:prstGeom>
          <a:ln w="3816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CustomShape 4"/>
          <p:cNvSpPr/>
          <p:nvPr/>
        </p:nvSpPr>
        <p:spPr>
          <a:xfrm>
            <a:off x="3166200" y="5095800"/>
            <a:ext cx="32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2" name="CustomShape 5"/>
          <p:cNvSpPr/>
          <p:nvPr/>
        </p:nvSpPr>
        <p:spPr>
          <a:xfrm>
            <a:off x="3889800" y="4572000"/>
            <a:ext cx="32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CustomShape 6"/>
          <p:cNvSpPr/>
          <p:nvPr/>
        </p:nvSpPr>
        <p:spPr>
          <a:xfrm>
            <a:off x="5002920" y="4911120"/>
            <a:ext cx="32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4" name="CustomShape 7"/>
          <p:cNvSpPr/>
          <p:nvPr/>
        </p:nvSpPr>
        <p:spPr>
          <a:xfrm>
            <a:off x="5002920" y="4010040"/>
            <a:ext cx="32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5" name="CustomShape 8"/>
          <p:cNvSpPr/>
          <p:nvPr/>
        </p:nvSpPr>
        <p:spPr>
          <a:xfrm>
            <a:off x="5002920" y="3458520"/>
            <a:ext cx="32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6" name="CustomShape 9"/>
          <p:cNvSpPr/>
          <p:nvPr/>
        </p:nvSpPr>
        <p:spPr>
          <a:xfrm>
            <a:off x="6261840" y="3850560"/>
            <a:ext cx="32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7" name="CustomShape 10"/>
          <p:cNvSpPr/>
          <p:nvPr/>
        </p:nvSpPr>
        <p:spPr>
          <a:xfrm>
            <a:off x="6051960" y="3074040"/>
            <a:ext cx="32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8" name="CustomShape 11"/>
          <p:cNvSpPr/>
          <p:nvPr/>
        </p:nvSpPr>
        <p:spPr>
          <a:xfrm>
            <a:off x="5576040" y="2547360"/>
            <a:ext cx="32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9" name="CustomShape 12"/>
          <p:cNvSpPr/>
          <p:nvPr/>
        </p:nvSpPr>
        <p:spPr>
          <a:xfrm>
            <a:off x="5960160" y="2052360"/>
            <a:ext cx="3243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CustomShape 13"/>
          <p:cNvSpPr/>
          <p:nvPr/>
        </p:nvSpPr>
        <p:spPr>
          <a:xfrm>
            <a:off x="5951880" y="1729080"/>
            <a:ext cx="46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1" name="CustomShape 14"/>
          <p:cNvSpPr/>
          <p:nvPr/>
        </p:nvSpPr>
        <p:spPr>
          <a:xfrm>
            <a:off x="8063280" y="1706040"/>
            <a:ext cx="46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2" name="CustomShape 15"/>
          <p:cNvSpPr/>
          <p:nvPr/>
        </p:nvSpPr>
        <p:spPr>
          <a:xfrm>
            <a:off x="7761600" y="2113200"/>
            <a:ext cx="46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3" name="CustomShape 16"/>
          <p:cNvSpPr/>
          <p:nvPr/>
        </p:nvSpPr>
        <p:spPr>
          <a:xfrm>
            <a:off x="6758280" y="2421720"/>
            <a:ext cx="46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4" name="CustomShape 17"/>
          <p:cNvSpPr/>
          <p:nvPr/>
        </p:nvSpPr>
        <p:spPr>
          <a:xfrm>
            <a:off x="7761600" y="2453760"/>
            <a:ext cx="46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CustomShape 18"/>
          <p:cNvSpPr/>
          <p:nvPr/>
        </p:nvSpPr>
        <p:spPr>
          <a:xfrm>
            <a:off x="7359120" y="3337200"/>
            <a:ext cx="46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6" name="CustomShape 19"/>
          <p:cNvSpPr/>
          <p:nvPr/>
        </p:nvSpPr>
        <p:spPr>
          <a:xfrm>
            <a:off x="8331120" y="3383640"/>
            <a:ext cx="46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7" name="CustomShape 20"/>
          <p:cNvSpPr/>
          <p:nvPr/>
        </p:nvSpPr>
        <p:spPr>
          <a:xfrm>
            <a:off x="8844120" y="3887640"/>
            <a:ext cx="46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684360" y="44874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Outline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86000"/>
          </a:bodyPr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NP complete or NP hard problems, i.e. are generally exponentially complex problems 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Evolutionary algorithms – in particular, genetic algorithms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Approximate hard problems with search space of the order O()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3 different applications; all of these problems are impossible to find solutions with exhaustive searches due to the size of the search spaces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Shape 1"/>
          <p:cNvSpPr txBox="1"/>
          <p:nvPr/>
        </p:nvSpPr>
        <p:spPr>
          <a:xfrm>
            <a:off x="684360" y="501624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Necessary Background - Noe calculation programs 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9" name="TextShape 2"/>
          <p:cNvSpPr txBox="1"/>
          <p:nvPr/>
        </p:nvSpPr>
        <p:spPr>
          <a:xfrm>
            <a:off x="684360" y="685800"/>
            <a:ext cx="9113760" cy="43300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Trajectories and the complete relaxation rate matrix formalism is necessary to calculate NOE’s if: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1) the protein is large, e.g. &gt;20 kDa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2) conformational changes or if there are indirect noe’s. 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3) Spin diffusion is important.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In both cases previous techniques would fail.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MD2NOE_Protein is package to calculate, not discussed, but the output is an input to Assign_SLP_MD.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2152800" y="228600"/>
            <a:ext cx="7886520" cy="96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77000"/>
          </a:bodyPr>
          <a:p>
            <a:pPr algn="ctr"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Arial"/>
              </a:rPr>
              <a:t>Build-up Results from trajectory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grpSp>
        <p:nvGrpSpPr>
          <p:cNvPr id="221" name="Group 2"/>
          <p:cNvGrpSpPr/>
          <p:nvPr/>
        </p:nvGrpSpPr>
        <p:grpSpPr>
          <a:xfrm>
            <a:off x="1523880" y="1719360"/>
            <a:ext cx="9156240" cy="2871000"/>
            <a:chOff x="1523880" y="1719360"/>
            <a:chExt cx="9156240" cy="2871000"/>
          </a:xfrm>
        </p:grpSpPr>
        <p:pic>
          <p:nvPicPr>
            <p:cNvPr id="222" name="Picture 3" descr=""/>
            <p:cNvPicPr/>
            <p:nvPr/>
          </p:nvPicPr>
          <p:blipFill>
            <a:blip r:embed="rId1"/>
            <a:stretch/>
          </p:blipFill>
          <p:spPr>
            <a:xfrm>
              <a:off x="1523880" y="1719360"/>
              <a:ext cx="4584240" cy="28710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23" name="Picture 4" descr=""/>
            <p:cNvPicPr/>
            <p:nvPr/>
          </p:nvPicPr>
          <p:blipFill>
            <a:blip r:embed="rId2"/>
            <a:stretch/>
          </p:blipFill>
          <p:spPr>
            <a:xfrm>
              <a:off x="6095880" y="1725480"/>
              <a:ext cx="4584240" cy="28648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24" name="CustomShape 3"/>
          <p:cNvSpPr/>
          <p:nvPr/>
        </p:nvSpPr>
        <p:spPr>
          <a:xfrm>
            <a:off x="2751120" y="5118480"/>
            <a:ext cx="7287840" cy="148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457200" indent="-456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At 40 ms I</a:t>
            </a:r>
            <a:r>
              <a:rPr b="0" lang="en-US" sz="2800" spc="-1" strike="noStrike" baseline="-25000">
                <a:solidFill>
                  <a:srgbClr val="ffffff"/>
                </a:solidFill>
                <a:latin typeface="Arial"/>
              </a:rPr>
              <a:t>HD1</a:t>
            </a: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/I</a:t>
            </a:r>
            <a:r>
              <a:rPr b="0" lang="en-US" sz="2800" spc="-1" strike="noStrike" baseline="-25000">
                <a:solidFill>
                  <a:srgbClr val="ffffff"/>
                </a:solidFill>
                <a:latin typeface="Arial"/>
              </a:rPr>
              <a:t>HB3</a:t>
            </a: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 =  0.9; </a:t>
            </a:r>
            <a:endParaRPr b="0" lang="en-US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     </a:t>
            </a: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not 4.7 </a:t>
            </a: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from previous techniques</a:t>
            </a:r>
            <a:endParaRPr b="0" lang="en-US" sz="2800" spc="-1" strike="noStrike"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Even at 10 ms I</a:t>
            </a:r>
            <a:r>
              <a:rPr b="0" lang="en-US" sz="2800" spc="-1" strike="noStrike" baseline="-25000">
                <a:solidFill>
                  <a:srgbClr val="ffffff"/>
                </a:solidFill>
                <a:latin typeface="Arial"/>
              </a:rPr>
              <a:t>HD1</a:t>
            </a: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/I</a:t>
            </a:r>
            <a:r>
              <a:rPr b="0" lang="en-US" sz="2800" spc="-1" strike="noStrike" baseline="-25000">
                <a:solidFill>
                  <a:srgbClr val="ffffff"/>
                </a:solidFill>
                <a:latin typeface="Arial"/>
              </a:rPr>
              <a:t>HB3</a:t>
            </a: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 is only 1.2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25" name="CustomShape 4"/>
          <p:cNvSpPr/>
          <p:nvPr/>
        </p:nvSpPr>
        <p:spPr>
          <a:xfrm flipH="1">
            <a:off x="2986200" y="3155040"/>
            <a:ext cx="357480" cy="845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9080">
            <a:solidFill>
              <a:schemeClr val="tx1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6" name="CustomShape 5"/>
          <p:cNvSpPr/>
          <p:nvPr/>
        </p:nvSpPr>
        <p:spPr>
          <a:xfrm>
            <a:off x="6799680" y="1532880"/>
            <a:ext cx="75960" cy="725760"/>
          </a:xfrm>
          <a:prstGeom prst="down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7" name="CustomShape 6"/>
          <p:cNvSpPr/>
          <p:nvPr/>
        </p:nvSpPr>
        <p:spPr>
          <a:xfrm>
            <a:off x="6885000" y="1308960"/>
            <a:ext cx="1963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Indirect noe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extShape 1"/>
          <p:cNvSpPr txBox="1"/>
          <p:nvPr/>
        </p:nvSpPr>
        <p:spPr>
          <a:xfrm>
            <a:off x="684360" y="5473440"/>
            <a:ext cx="10951560" cy="788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Advantages of Trajectory Noe curve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229" name="Content Placeholder 4" descr=""/>
          <p:cNvPicPr/>
          <p:nvPr/>
        </p:nvPicPr>
        <p:blipFill>
          <a:blip r:embed="rId1"/>
          <a:stretch/>
        </p:blipFill>
        <p:spPr>
          <a:xfrm>
            <a:off x="2541600" y="685800"/>
            <a:ext cx="4819320" cy="3614400"/>
          </a:xfrm>
          <a:prstGeom prst="rect">
            <a:avLst/>
          </a:prstGeom>
          <a:ln>
            <a:noFill/>
          </a:ln>
        </p:spPr>
      </p:pic>
      <p:sp>
        <p:nvSpPr>
          <p:cNvPr id="230" name="CustomShape 2"/>
          <p:cNvSpPr/>
          <p:nvPr/>
        </p:nvSpPr>
        <p:spPr>
          <a:xfrm>
            <a:off x="7830720" y="1035360"/>
            <a:ext cx="34329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: negative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1" name="CustomShape 3"/>
          <p:cNvSpPr/>
          <p:nvPr/>
        </p:nvSpPr>
        <p:spPr>
          <a:xfrm>
            <a:off x="8328240" y="1662840"/>
            <a:ext cx="28191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This is the case for proteins.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2" name="CustomShape 4"/>
          <p:cNvSpPr/>
          <p:nvPr/>
        </p:nvSpPr>
        <p:spPr>
          <a:xfrm>
            <a:off x="7826040" y="2447280"/>
            <a:ext cx="3661560" cy="255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Can be used to maximize signal to noise.  Especially if many spin pair measurements are to be maximized.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Measurement should be taken at this mixing time for best SNR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3" name="CustomShape 5"/>
          <p:cNvSpPr/>
          <p:nvPr/>
        </p:nvSpPr>
        <p:spPr>
          <a:xfrm>
            <a:off x="1860120" y="1895040"/>
            <a:ext cx="1321920" cy="45360"/>
          </a:xfrm>
          <a:prstGeom prst="right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4" name="CustomShape 6"/>
          <p:cNvSpPr/>
          <p:nvPr/>
        </p:nvSpPr>
        <p:spPr>
          <a:xfrm>
            <a:off x="170280" y="1658520"/>
            <a:ext cx="265320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Bad signal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Good linear model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5" name="CustomShape 7"/>
          <p:cNvSpPr/>
          <p:nvPr/>
        </p:nvSpPr>
        <p:spPr>
          <a:xfrm>
            <a:off x="3531960" y="3657600"/>
            <a:ext cx="398520" cy="89280"/>
          </a:xfrm>
          <a:prstGeom prst="left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6" name="CustomShape 8"/>
          <p:cNvSpPr/>
          <p:nvPr/>
        </p:nvSpPr>
        <p:spPr>
          <a:xfrm>
            <a:off x="4069800" y="3151080"/>
            <a:ext cx="3585600" cy="639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Good signal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Needs complete calculation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xtShape 1"/>
          <p:cNvSpPr txBox="1"/>
          <p:nvPr/>
        </p:nvSpPr>
        <p:spPr>
          <a:xfrm>
            <a:off x="684360" y="5428800"/>
            <a:ext cx="1123848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How do we do this – ‘Sphere approximation’.  Quasi-local, nonlinear 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238" name="Picture 3" descr=""/>
          <p:cNvPicPr/>
          <p:nvPr/>
        </p:nvPicPr>
        <p:blipFill>
          <a:blip r:embed="rId1"/>
          <a:srcRect l="13872" t="2539" r="6838" b="4549"/>
          <a:stretch/>
        </p:blipFill>
        <p:spPr>
          <a:xfrm>
            <a:off x="1950480" y="177480"/>
            <a:ext cx="5696280" cy="5268240"/>
          </a:xfrm>
          <a:prstGeom prst="rect">
            <a:avLst/>
          </a:prstGeom>
          <a:ln>
            <a:noFill/>
          </a:ln>
        </p:spPr>
      </p:pic>
      <p:sp>
        <p:nvSpPr>
          <p:cNvPr id="239" name="CustomShape 2"/>
          <p:cNvSpPr/>
          <p:nvPr/>
        </p:nvSpPr>
        <p:spPr>
          <a:xfrm>
            <a:off x="3756240" y="1689840"/>
            <a:ext cx="2514240" cy="2102040"/>
          </a:xfrm>
          <a:prstGeom prst="ellipse">
            <a:avLst/>
          </a:prstGeom>
          <a:noFill/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0" name="CustomShape 3"/>
          <p:cNvSpPr/>
          <p:nvPr/>
        </p:nvSpPr>
        <p:spPr>
          <a:xfrm>
            <a:off x="6396480" y="2242440"/>
            <a:ext cx="2693520" cy="247320"/>
          </a:xfrm>
          <a:prstGeom prst="left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1" name="CustomShape 4"/>
          <p:cNvSpPr/>
          <p:nvPr/>
        </p:nvSpPr>
        <p:spPr>
          <a:xfrm>
            <a:off x="8193600" y="555840"/>
            <a:ext cx="29894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Include all spin pairs with inter-distance &lt; e.g. 5 A in complete relaxation rate matrix.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CustomShape 5"/>
          <p:cNvSpPr/>
          <p:nvPr/>
        </p:nvSpPr>
        <p:spPr>
          <a:xfrm>
            <a:off x="7920360" y="2891160"/>
            <a:ext cx="3616920" cy="146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All spin pairs are within this this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sphere of radius R.  Larger sphere, more spin pairs, more accuracy.  More calculation.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Shape 1"/>
          <p:cNvSpPr txBox="1"/>
          <p:nvPr/>
        </p:nvSpPr>
        <p:spPr>
          <a:xfrm>
            <a:off x="684360" y="5356800"/>
            <a:ext cx="10019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Assign_SLP_MD genetic algorithm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44" name="TextShape 2"/>
          <p:cNvSpPr txBox="1"/>
          <p:nvPr/>
        </p:nvSpPr>
        <p:spPr>
          <a:xfrm>
            <a:off x="684360" y="685800"/>
            <a:ext cx="8800200" cy="50155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Noe’s at mixing time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Rdc’s (residual dipolar couplings)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Noe spectral strips (1-d spectra for each residue)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Chemical shifts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Multiple media can be used (e.g. phage, peg for alignment)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Goal is to compare experimental and modeled data of different types to find best fit – finding which measurement goes to which part of the protein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245" name="CustomShape 3"/>
          <p:cNvSpPr/>
          <p:nvPr/>
        </p:nvSpPr>
        <p:spPr>
          <a:xfrm>
            <a:off x="7588800" y="945720"/>
            <a:ext cx="2693520" cy="2173680"/>
          </a:xfrm>
          <a:prstGeom prst="ellipse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All of these use measurements and predictions from entire trajectory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1"/>
          <p:cNvSpPr txBox="1"/>
          <p:nvPr/>
        </p:nvSpPr>
        <p:spPr>
          <a:xfrm>
            <a:off x="2849760" y="102240"/>
            <a:ext cx="10425600" cy="6879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en-US" sz="2800" spc="-1" strike="noStrike" cap="all">
                <a:solidFill>
                  <a:srgbClr val="ffffff"/>
                </a:solidFill>
                <a:latin typeface="Century Gothic"/>
              </a:rPr>
              <a:t>Assign_SLP_MD Assignment flow</a:t>
            </a: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2393640" y="2026080"/>
            <a:ext cx="2119680" cy="64044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Make input excel workbook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8" name="CustomShape 3"/>
          <p:cNvSpPr/>
          <p:nvPr/>
        </p:nvSpPr>
        <p:spPr>
          <a:xfrm>
            <a:off x="5549040" y="1958760"/>
            <a:ext cx="2061360" cy="64044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Experimental measurements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9" name="CustomShape 4"/>
          <p:cNvSpPr/>
          <p:nvPr/>
        </p:nvSpPr>
        <p:spPr>
          <a:xfrm>
            <a:off x="4809600" y="2214360"/>
            <a:ext cx="407520" cy="219240"/>
          </a:xfrm>
          <a:prstGeom prst="left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0" name="CustomShape 5"/>
          <p:cNvSpPr/>
          <p:nvPr/>
        </p:nvSpPr>
        <p:spPr>
          <a:xfrm>
            <a:off x="5656680" y="829080"/>
            <a:ext cx="250992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NOE strips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RDC’s, chemical shifts, weights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1" name="CustomShape 6"/>
          <p:cNvSpPr/>
          <p:nvPr/>
        </p:nvSpPr>
        <p:spPr>
          <a:xfrm>
            <a:off x="2322000" y="4208760"/>
            <a:ext cx="2119680" cy="64044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Run genetic algorithm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2" name="CustomShape 7"/>
          <p:cNvSpPr/>
          <p:nvPr/>
        </p:nvSpPr>
        <p:spPr>
          <a:xfrm>
            <a:off x="2635560" y="2918160"/>
            <a:ext cx="219240" cy="1035000"/>
          </a:xfrm>
          <a:prstGeom prst="down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CustomShape 8"/>
          <p:cNvSpPr/>
          <p:nvPr/>
        </p:nvSpPr>
        <p:spPr>
          <a:xfrm>
            <a:off x="2053080" y="5737320"/>
            <a:ext cx="2119680" cy="60912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Optional - Run statistics program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4" name="CustomShape 9"/>
          <p:cNvSpPr/>
          <p:nvPr/>
        </p:nvSpPr>
        <p:spPr>
          <a:xfrm>
            <a:off x="5401080" y="5428080"/>
            <a:ext cx="2061360" cy="56880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Run output analysis program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5" name="CustomShape 10"/>
          <p:cNvSpPr/>
          <p:nvPr/>
        </p:nvSpPr>
        <p:spPr>
          <a:xfrm>
            <a:off x="8489520" y="5033520"/>
            <a:ext cx="1841760" cy="1325160"/>
          </a:xfrm>
          <a:prstGeom prst="ellipse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Text file with possible solutions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6" name="CustomShape 11"/>
          <p:cNvSpPr/>
          <p:nvPr/>
        </p:nvSpPr>
        <p:spPr>
          <a:xfrm>
            <a:off x="5866920" y="3286440"/>
            <a:ext cx="2427840" cy="1325160"/>
          </a:xfrm>
          <a:prstGeom prst="ellipse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statistics figure of assignment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57" name="CustomShape 12"/>
          <p:cNvSpPr/>
          <p:nvPr/>
        </p:nvSpPr>
        <p:spPr>
          <a:xfrm>
            <a:off x="6983640" y="4849920"/>
            <a:ext cx="187920" cy="389520"/>
          </a:xfrm>
          <a:prstGeom prst="up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CustomShape 13"/>
          <p:cNvSpPr/>
          <p:nvPr/>
        </p:nvSpPr>
        <p:spPr>
          <a:xfrm>
            <a:off x="7678440" y="5571720"/>
            <a:ext cx="501840" cy="232560"/>
          </a:xfrm>
          <a:prstGeom prst="right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9" name="CustomShape 14"/>
          <p:cNvSpPr/>
          <p:nvPr/>
        </p:nvSpPr>
        <p:spPr>
          <a:xfrm>
            <a:off x="5943600" y="6359400"/>
            <a:ext cx="2427840" cy="38196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Confidence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0" name="CustomShape 15"/>
          <p:cNvSpPr/>
          <p:nvPr/>
        </p:nvSpPr>
        <p:spPr>
          <a:xfrm>
            <a:off x="6983640" y="6095880"/>
            <a:ext cx="187920" cy="200160"/>
          </a:xfrm>
          <a:prstGeom prst="up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CustomShape 16"/>
          <p:cNvSpPr/>
          <p:nvPr/>
        </p:nvSpPr>
        <p:spPr>
          <a:xfrm>
            <a:off x="4809600" y="4800600"/>
            <a:ext cx="187920" cy="568800"/>
          </a:xfrm>
          <a:prstGeom prst="down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" name="CustomShape 17"/>
          <p:cNvSpPr/>
          <p:nvPr/>
        </p:nvSpPr>
        <p:spPr>
          <a:xfrm>
            <a:off x="4522680" y="5956920"/>
            <a:ext cx="559800" cy="138600"/>
          </a:xfrm>
          <a:prstGeom prst="right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3" name="CustomShape 18"/>
          <p:cNvSpPr/>
          <p:nvPr/>
        </p:nvSpPr>
        <p:spPr>
          <a:xfrm>
            <a:off x="309240" y="762120"/>
            <a:ext cx="1904760" cy="142056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Order parameter files, predicted chsmical shift files, noe file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4" name="CustomShape 19"/>
          <p:cNvSpPr/>
          <p:nvPr/>
        </p:nvSpPr>
        <p:spPr>
          <a:xfrm>
            <a:off x="1438920" y="2295000"/>
            <a:ext cx="613800" cy="255240"/>
          </a:xfrm>
          <a:prstGeom prst="right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5" name="CustomShape 20"/>
          <p:cNvSpPr/>
          <p:nvPr/>
        </p:nvSpPr>
        <p:spPr>
          <a:xfrm>
            <a:off x="9000720" y="1272960"/>
            <a:ext cx="2877480" cy="139356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GUI is in progress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extShape 1"/>
          <p:cNvSpPr txBox="1"/>
          <p:nvPr/>
        </p:nvSpPr>
        <p:spPr>
          <a:xfrm>
            <a:off x="684360" y="509688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Example NOE strips and comparison with calculation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graphicFrame>
        <p:nvGraphicFramePr>
          <p:cNvPr id="267" name="Content Placeholder 3"/>
          <p:cNvGraphicFramePr/>
          <p:nvPr/>
        </p:nvGraphicFramePr>
        <p:xfrm>
          <a:off x="267840" y="312840"/>
          <a:ext cx="8866800" cy="4616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68" name="CustomShape 2"/>
          <p:cNvSpPr/>
          <p:nvPr/>
        </p:nvSpPr>
        <p:spPr>
          <a:xfrm>
            <a:off x="9565200" y="259920"/>
            <a:ext cx="2384280" cy="1138320"/>
          </a:xfrm>
          <a:prstGeom prst="roundRect">
            <a:avLst>
              <a:gd name="adj" fmla="val 16667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PD 113 – CP 8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Appears best fit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10010880" y="1874880"/>
            <a:ext cx="1321920" cy="447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0.6604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0.5359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0.5966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0.3623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---------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0.5916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0.5028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0.5862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0.3453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0.3221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0.7212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0.6050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0.6018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0.6920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0.3094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0.5312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extShape 1"/>
          <p:cNvSpPr txBox="1"/>
          <p:nvPr/>
        </p:nvSpPr>
        <p:spPr>
          <a:xfrm>
            <a:off x="684360" y="572112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en-US" sz="2200" spc="-1" strike="noStrike" cap="all">
                <a:solidFill>
                  <a:srgbClr val="ffffff"/>
                </a:solidFill>
                <a:latin typeface="Century Gothic"/>
              </a:rPr>
              <a:t>Statistics part of package.  Statistical Weights are used in estimating likeliness of correctness.  </a:t>
            </a:r>
            <a:endParaRPr b="0" lang="en-US" sz="2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271" name="Picture 3" descr="A screenshot of a cell phone&#10;&#10;Description automatically generated"/>
          <p:cNvPicPr/>
          <p:nvPr/>
        </p:nvPicPr>
        <p:blipFill>
          <a:blip r:embed="rId1"/>
          <a:stretch/>
        </p:blipFill>
        <p:spPr>
          <a:xfrm>
            <a:off x="1401120" y="822240"/>
            <a:ext cx="10663920" cy="5242680"/>
          </a:xfrm>
          <a:prstGeom prst="rect">
            <a:avLst/>
          </a:prstGeom>
          <a:ln>
            <a:noFill/>
          </a:ln>
        </p:spPr>
      </p:pic>
      <p:sp>
        <p:nvSpPr>
          <p:cNvPr id="272" name="CustomShape 2"/>
          <p:cNvSpPr/>
          <p:nvPr/>
        </p:nvSpPr>
        <p:spPr>
          <a:xfrm>
            <a:off x="385560" y="80640"/>
            <a:ext cx="8832600" cy="66672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Anything over .50 is 90% confidence  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.50 changes depending on predictions, data, protein – not described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Shape 1"/>
          <p:cNvSpPr txBox="1"/>
          <p:nvPr/>
        </p:nvSpPr>
        <p:spPr>
          <a:xfrm>
            <a:off x="684360" y="5590080"/>
            <a:ext cx="8462880" cy="11131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en-US" sz="2000" spc="-1" strike="noStrike" cap="all">
                <a:solidFill>
                  <a:srgbClr val="ffffff"/>
                </a:solidFill>
                <a:latin typeface="Century Gothic"/>
              </a:rPr>
              <a:t>Mutagenesis was used as a check in 4 of the residues</a:t>
            </a:r>
            <a:br/>
            <a:r>
              <a:rPr b="0" lang="en-US" sz="2000" spc="-1" strike="noStrike" cap="all">
                <a:solidFill>
                  <a:srgbClr val="ffffff"/>
                </a:solidFill>
                <a:latin typeface="Century Gothic"/>
              </a:rPr>
              <a:t>Assign_SLP_MD got all correct with high Probability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274" name="Picture 4" descr=""/>
          <p:cNvPicPr/>
          <p:nvPr/>
        </p:nvPicPr>
        <p:blipFill>
          <a:blip r:embed="rId1"/>
          <a:stretch/>
        </p:blipFill>
        <p:spPr>
          <a:xfrm>
            <a:off x="1074960" y="222840"/>
            <a:ext cx="7411320" cy="5331600"/>
          </a:xfrm>
          <a:prstGeom prst="rect">
            <a:avLst/>
          </a:prstGeom>
          <a:ln>
            <a:noFill/>
          </a:ln>
        </p:spPr>
      </p:pic>
      <p:sp>
        <p:nvSpPr>
          <p:cNvPr id="275" name="CustomShape 2"/>
          <p:cNvSpPr/>
          <p:nvPr/>
        </p:nvSpPr>
        <p:spPr>
          <a:xfrm>
            <a:off x="8893080" y="1166040"/>
            <a:ext cx="19022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rST6Gal1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16 PHE peaks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684360" y="44874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Genetic algorithms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94000"/>
          </a:bodyPr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Uses population of chromosomes, i.e. individuals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Crossover/mutation of the population chromosome information,  modeling evolution to maximize/minimize fitness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Evolves population until a ‘good fitness’ is found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I have used GA’s in C++ and in Matlab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Matlab is very good – some restrictions with integer information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extShape 1"/>
          <p:cNvSpPr txBox="1"/>
          <p:nvPr/>
        </p:nvSpPr>
        <p:spPr>
          <a:xfrm>
            <a:off x="684360" y="4908600"/>
            <a:ext cx="1028808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82000"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States of proteins – additional use of Assign_SLP is population determination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7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Proteins have conformations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Genetic algorithm can be used to identify and calculate populations using trajectories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Still not good enough sampling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Picture 1" descr=""/>
          <p:cNvPicPr/>
          <p:nvPr/>
        </p:nvPicPr>
        <p:blipFill>
          <a:blip r:embed="rId1"/>
          <a:srcRect l="10866" t="2963" r="6973" b="4510"/>
          <a:stretch/>
        </p:blipFill>
        <p:spPr>
          <a:xfrm>
            <a:off x="2930040" y="1208520"/>
            <a:ext cx="6197400" cy="5451480"/>
          </a:xfrm>
          <a:prstGeom prst="rect">
            <a:avLst/>
          </a:prstGeom>
          <a:ln>
            <a:noFill/>
          </a:ln>
        </p:spPr>
      </p:pic>
      <p:sp>
        <p:nvSpPr>
          <p:cNvPr id="279" name="CustomShape 1"/>
          <p:cNvSpPr/>
          <p:nvPr/>
        </p:nvSpPr>
        <p:spPr>
          <a:xfrm>
            <a:off x="1928160" y="156960"/>
            <a:ext cx="820044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rST6Gal1 1</a:t>
            </a:r>
            <a:r>
              <a:rPr b="0" lang="en-US" sz="3200" spc="-1" strike="noStrike">
                <a:solidFill>
                  <a:srgbClr val="ffffff"/>
                </a:solidFill>
                <a:latin typeface="Symbol"/>
              </a:rPr>
              <a:t></a:t>
            </a: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s MD Final Structure</a:t>
            </a:r>
            <a:endParaRPr b="0" lang="en-US" sz="32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Note that Phe 264 in the final structure (orange) is buried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578160" y="2021400"/>
            <a:ext cx="2160000" cy="283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Transition between 2 distinct states, about residues 263/264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Genetic algorithm can be  used to identify population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9262080" y="2411640"/>
            <a:ext cx="3179160" cy="121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3 different trajectories were used finding states and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comparing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assignments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TextShape 1"/>
          <p:cNvSpPr txBox="1"/>
          <p:nvPr/>
        </p:nvSpPr>
        <p:spPr>
          <a:xfrm>
            <a:off x="537840" y="5394960"/>
            <a:ext cx="8680320" cy="9140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latin typeface="Century Gothic"/>
              </a:rPr>
              <a:t>conclusion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83" name="TextShape 2"/>
          <p:cNvSpPr txBox="1"/>
          <p:nvPr/>
        </p:nvSpPr>
        <p:spPr>
          <a:xfrm>
            <a:off x="684360" y="829080"/>
            <a:ext cx="9059400" cy="4708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97000"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Assign_SLP_MD, MD2NOE_Protein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Has been used in assigning sparsely labeled rST6GAl1, 5 smaller proteins, HtpG, and LAR (Qi Gao, …)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Software will be further developed by others in the 4 years due to an NIH R01 grant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Currently simplifying software and making a GUI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Assign_SLP can potentially be used with carbohydrates; different chemical shift prediction software has to be used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extShape 1"/>
          <p:cNvSpPr txBox="1"/>
          <p:nvPr/>
        </p:nvSpPr>
        <p:spPr>
          <a:xfrm>
            <a:off x="684360" y="48996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Part III – maximally spanning backbone k-tree problem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85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Maximally spanning k-trees are useful in different areas, such as RNA structure prediction, information theory, neural networks, and is also an interesting NP-Hard problem.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Professor Cai has shown how the approximate solution can be used in RNA structure calculations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684360" y="44874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Formulation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87" name="TextShape 2"/>
          <p:cNvSpPr txBox="1"/>
          <p:nvPr/>
        </p:nvSpPr>
        <p:spPr>
          <a:xfrm>
            <a:off x="684360" y="1125360"/>
            <a:ext cx="4239000" cy="33764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88000"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Particular order of (k+1)-cliques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Cover the graph with these special types of (k+1)-cliques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There are restrictions in the backbone case.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Inputs - set of nodes and edges with edge weights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pic>
        <p:nvPicPr>
          <p:cNvPr id="288" name="Picture 3" descr=""/>
          <p:cNvPicPr/>
          <p:nvPr/>
        </p:nvPicPr>
        <p:blipFill>
          <a:blip r:embed="rId1"/>
          <a:stretch/>
        </p:blipFill>
        <p:spPr>
          <a:xfrm>
            <a:off x="5497560" y="475200"/>
            <a:ext cx="6253560" cy="1752840"/>
          </a:xfrm>
          <a:prstGeom prst="rect">
            <a:avLst/>
          </a:prstGeom>
          <a:ln>
            <a:noFill/>
          </a:ln>
        </p:spPr>
      </p:pic>
      <p:sp>
        <p:nvSpPr>
          <p:cNvPr id="289" name="CustomShape 3"/>
          <p:cNvSpPr/>
          <p:nvPr/>
        </p:nvSpPr>
        <p:spPr>
          <a:xfrm>
            <a:off x="5608440" y="2656080"/>
            <a:ext cx="6095520" cy="200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Fig. 3.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(a) 3-tree of 7 vertices by Definition 1, with the order of forming four 4-cliques: from clique </a:t>
            </a:r>
            <a:r>
              <a:rPr b="0" i="1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{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1</a:t>
            </a:r>
            <a:r>
              <a:rPr b="0" i="1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,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2</a:t>
            </a:r>
            <a:r>
              <a:rPr b="0" i="1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,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3</a:t>
            </a:r>
            <a:r>
              <a:rPr b="0" i="1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,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6</a:t>
            </a:r>
            <a:r>
              <a:rPr b="0" i="1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} 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Calibri"/>
              </a:rPr>
              <a:t>(black edges), vertex 5 and blue edges added, then vertex 7 and red edges added, and finally vertex 4 and green edges added. (b) Illustration of the graph of (a) with a tree-topology connecting the four 4-cliques.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90" name="CustomShape 4"/>
          <p:cNvSpPr/>
          <p:nvPr/>
        </p:nvSpPr>
        <p:spPr>
          <a:xfrm>
            <a:off x="5213880" y="4841640"/>
            <a:ext cx="538056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Each edge has a weight.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Fitness maximized is sum of edge weights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extShape 1"/>
          <p:cNvSpPr txBox="1"/>
          <p:nvPr/>
        </p:nvSpPr>
        <p:spPr>
          <a:xfrm>
            <a:off x="684360" y="530316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Formulation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2" name="TextShape 2"/>
          <p:cNvSpPr txBox="1"/>
          <p:nvPr/>
        </p:nvSpPr>
        <p:spPr>
          <a:xfrm>
            <a:off x="684360" y="685800"/>
            <a:ext cx="10440720" cy="48362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60000"/>
          </a:bodyPr>
          <a:p>
            <a:pPr marL="285840" indent="-28548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Definition 1. (Patil, 1986) Let integer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k ≥ 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1. The class of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k-trees 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are graphs defined by the following inductive steps:</a:t>
            </a:r>
            <a:endParaRPr b="0" lang="en-US" sz="24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</a:pPr>
            <a:endParaRPr b="0" lang="en-US" sz="24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A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k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-tree of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k 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+ 1 vertices is a clique of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k 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+ 1 vertices;</a:t>
            </a:r>
            <a:endParaRPr b="0" lang="en-US" sz="24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A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k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-tree of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n 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vertices, for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n &gt; k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+1, is a graph consisting of a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k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-tree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G 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of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n−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1 vertices and a vertex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v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, which does not occur in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G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, such that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v 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forms a (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k 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+ 1)-clique with some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k</a:t>
            </a: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-clique already in </a:t>
            </a: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G</a:t>
            </a:r>
            <a:endParaRPr b="0" lang="en-US" sz="24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581"/>
              </a:spcBef>
              <a:spcAft>
                <a:spcPts val="601"/>
              </a:spcAft>
            </a:pPr>
            <a:endParaRPr b="0" lang="en-US" sz="24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Also different types, e.g. backbone, partially backbone, directed/undirected, …</a:t>
            </a:r>
            <a:endParaRPr b="0" lang="en-US" sz="24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i="1" lang="en-US" sz="2400" spc="-1" strike="noStrike">
                <a:solidFill>
                  <a:srgbClr val="0f496f"/>
                </a:solidFill>
                <a:latin typeface="Century Gothic"/>
              </a:rPr>
              <a:t>Genetic algorithm can deal with all types, unlike the dynamic program</a:t>
            </a:r>
            <a:endParaRPr b="0" lang="en-US" sz="24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</a:pPr>
            <a:endParaRPr b="0" lang="en-US" sz="24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7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400" spc="-1" strike="noStrike">
                <a:solidFill>
                  <a:srgbClr val="0f496f"/>
                </a:solidFill>
                <a:latin typeface="Century Gothic"/>
              </a:rPr>
              <a:t>N is number of nodes</a:t>
            </a:r>
            <a:endParaRPr b="0" lang="en-US" sz="24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4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extShape 1"/>
          <p:cNvSpPr txBox="1"/>
          <p:nvPr/>
        </p:nvSpPr>
        <p:spPr>
          <a:xfrm>
            <a:off x="684360" y="5477400"/>
            <a:ext cx="8244360" cy="7228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Genetic algorithm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4" name="TextShape 2"/>
          <p:cNvSpPr txBox="1"/>
          <p:nvPr/>
        </p:nvSpPr>
        <p:spPr>
          <a:xfrm>
            <a:off x="684360" y="318240"/>
            <a:ext cx="8952480" cy="5329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Chromosome is complicated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What is different about this genetic algorithm is that it is hard to have only local changes in the chromosomes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Changing one or more genes will change the entire set of k+1 cliques that cover the N nodes.  The k-tree construction is sequential in the node order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Chromosome change is not local, a difficulty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TextShape 1"/>
          <p:cNvSpPr txBox="1"/>
          <p:nvPr/>
        </p:nvSpPr>
        <p:spPr>
          <a:xfrm>
            <a:off x="684360" y="469368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Professor cai and students have a dynamic program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6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The test is how the genetic algorithm compares with the dynamic program that Professor Cai and his students have.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There are approximations in the dynamic program and only a single solution can be found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The genetic algorithm is performing better in fitness than this dynamic program.  It also generates many solutions with better fitness.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Shape 1"/>
          <p:cNvSpPr txBox="1"/>
          <p:nvPr/>
        </p:nvSpPr>
        <p:spPr>
          <a:xfrm>
            <a:off x="684360" y="518652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performance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8" name="TextShape 2"/>
          <p:cNvSpPr txBox="1"/>
          <p:nvPr/>
        </p:nvSpPr>
        <p:spPr>
          <a:xfrm>
            <a:off x="684360" y="470520"/>
            <a:ext cx="8737200" cy="43070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The genetic algorithm fitnesses are larger by several percent than the dynamic program.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The parameters of n=100, k=1 to 20 were tested and the algorithm was better in fitness and number of solutions.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Many solutions are also given, over 1000’s in general.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This improvement and multiple solutions could improve the accuracy of the RNA structure calculations.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extShape 1"/>
          <p:cNvSpPr txBox="1"/>
          <p:nvPr/>
        </p:nvSpPr>
        <p:spPr>
          <a:xfrm>
            <a:off x="684360" y="524916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Chromosome and population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0" name="TextShape 2"/>
          <p:cNvSpPr txBox="1"/>
          <p:nvPr/>
        </p:nvSpPr>
        <p:spPr>
          <a:xfrm>
            <a:off x="684360" y="461520"/>
            <a:ext cx="9033120" cy="4871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The chromosome is broken into 3 segments.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1</a:t>
            </a:r>
            <a:r>
              <a:rPr b="0" lang="en-US" sz="2000" spc="-1" strike="noStrike" baseline="30000">
                <a:solidFill>
                  <a:srgbClr val="0f496f"/>
                </a:solidFill>
                <a:latin typeface="Century Gothic"/>
              </a:rPr>
              <a:t>st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 segment: ordered set of the numbers from 1 to N with no repetition; this is the node order in the clique construction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2</a:t>
            </a:r>
            <a:r>
              <a:rPr b="0" lang="en-US" sz="2000" spc="-1" strike="noStrike" baseline="30000">
                <a:solidFill>
                  <a:srgbClr val="0f496f"/>
                </a:solidFill>
                <a:latin typeface="Century Gothic"/>
              </a:rPr>
              <a:t>nd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 segment: set of numbers which say what previous clique is to make current clique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3</a:t>
            </a:r>
            <a:r>
              <a:rPr b="0" lang="en-US" sz="2000" spc="-1" strike="noStrike" baseline="30000">
                <a:solidFill>
                  <a:srgbClr val="0f496f"/>
                </a:solidFill>
                <a:latin typeface="Century Gothic"/>
              </a:rPr>
              <a:t>rd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 segment: set of numbers which say which node in previous clique is changed with current node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Important – the population is initialized with the output chromosome of the dynamic program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301" name="CustomShape 3"/>
          <p:cNvSpPr/>
          <p:nvPr/>
        </p:nvSpPr>
        <p:spPr>
          <a:xfrm>
            <a:off x="7548120" y="358560"/>
            <a:ext cx="1308600" cy="34020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1st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2" name="CustomShape 4"/>
          <p:cNvSpPr/>
          <p:nvPr/>
        </p:nvSpPr>
        <p:spPr>
          <a:xfrm>
            <a:off x="9117000" y="340560"/>
            <a:ext cx="1308600" cy="34020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2nd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3" name="CustomShape 5"/>
          <p:cNvSpPr/>
          <p:nvPr/>
        </p:nvSpPr>
        <p:spPr>
          <a:xfrm>
            <a:off x="10658880" y="367560"/>
            <a:ext cx="1308600" cy="34020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3rd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04" name="CustomShape 6"/>
          <p:cNvSpPr/>
          <p:nvPr/>
        </p:nvSpPr>
        <p:spPr>
          <a:xfrm>
            <a:off x="8749440" y="860760"/>
            <a:ext cx="2680200" cy="44784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 1-d array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684360" y="538992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Flow of genetic algorithm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53" name="Content Placeholder 6" descr=""/>
          <p:cNvPicPr/>
          <p:nvPr/>
        </p:nvPicPr>
        <p:blipFill>
          <a:blip r:embed="rId1"/>
          <a:stretch/>
        </p:blipFill>
        <p:spPr>
          <a:xfrm>
            <a:off x="617760" y="88560"/>
            <a:ext cx="9834840" cy="5531760"/>
          </a:xfrm>
          <a:prstGeom prst="rect">
            <a:avLst/>
          </a:prstGeom>
          <a:ln>
            <a:noFill/>
          </a:ln>
        </p:spPr>
      </p:pic>
      <p:sp>
        <p:nvSpPr>
          <p:cNvPr id="154" name="CustomShape 2"/>
          <p:cNvSpPr/>
          <p:nvPr/>
        </p:nvSpPr>
        <p:spPr>
          <a:xfrm>
            <a:off x="8353440" y="5758920"/>
            <a:ext cx="372168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-- Could take many iterations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-- Known to be slow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TextShape 1"/>
          <p:cNvSpPr txBox="1"/>
          <p:nvPr/>
        </p:nvSpPr>
        <p:spPr>
          <a:xfrm>
            <a:off x="684360" y="44874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Example Chromosome – see dissertation for details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6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first part   36 68 43 35 55 33 52 51 53 54 ...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second part   0 1 2 3 4 5 5 7 8 9 ...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third part   0 3 3 3 2 2 2 1 1 2 ...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extShape 1"/>
          <p:cNvSpPr txBox="1"/>
          <p:nvPr/>
        </p:nvSpPr>
        <p:spPr>
          <a:xfrm>
            <a:off x="684360" y="515952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Example k=3 tree, 100 nodes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8" name="TextShape 2"/>
          <p:cNvSpPr txBox="1"/>
          <p:nvPr/>
        </p:nvSpPr>
        <p:spPr>
          <a:xfrm>
            <a:off x="738000" y="685800"/>
            <a:ext cx="8791200" cy="49078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Node numbers,     fitness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39  40   41  42  36   5.6603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36  39  40  42  68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   2.6396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36  39  42  68  43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   2.7885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36  39  43  68  35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   2.4445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35  36  43  68  55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   2.7784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35  43  55  68  33   3.1212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…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6499440" y="1236960"/>
            <a:ext cx="5208120" cy="236628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Fitness is sum of edge weights of k-tree cover of the nodes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Edge weight matrix w(i,j), for nodes i and j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TextShape 1"/>
          <p:cNvSpPr txBox="1"/>
          <p:nvPr/>
        </p:nvSpPr>
        <p:spPr>
          <a:xfrm>
            <a:off x="684360" y="54018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Crossover, mutation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1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Crossover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1) Set of nodes in the order of the chromosome is sorted, in first part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2) Set of nodes in the order of the chromosome is flipped in order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Mutation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1) segment in 2 different chromosomes are interchanged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2) node insertion point of a k+1 clique is randomly changed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3048120" y="618480"/>
            <a:ext cx="8148600" cy="44784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u u u u x x x x u u u u  - the x’s are sorted or flipped in order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13" name="CustomShape 4"/>
          <p:cNvSpPr/>
          <p:nvPr/>
        </p:nvSpPr>
        <p:spPr>
          <a:xfrm>
            <a:off x="2017080" y="4379760"/>
            <a:ext cx="8435520" cy="132624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u u u u x x x x u u u u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u u u u x x x x u u u u 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the x’s are interchanged in the 2 chromosomes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extShape 1"/>
          <p:cNvSpPr txBox="1"/>
          <p:nvPr/>
        </p:nvSpPr>
        <p:spPr>
          <a:xfrm>
            <a:off x="684360" y="44874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Example comparison from the genetic algorithm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5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k-tree  3   4   5   …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dynamic fitness  192.82  254.31  313.52  …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genetic fitness  193.74  255.48  315.36  ...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no. of solutions  188  1353  4477  …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316" name="CustomShape 3"/>
          <p:cNvSpPr/>
          <p:nvPr/>
        </p:nvSpPr>
        <p:spPr>
          <a:xfrm>
            <a:off x="7575120" y="1748160"/>
            <a:ext cx="2464920" cy="143388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Fitness not much better, but many solutions – good for applications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extShape 1"/>
          <p:cNvSpPr txBox="1"/>
          <p:nvPr/>
        </p:nvSpPr>
        <p:spPr>
          <a:xfrm>
            <a:off x="684360" y="44874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Conclusions – part iii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8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Genetic algorithm was used to approximate the maximally spanning backbone tree problem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Outperformed earlier algorithm using a dynamic program 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An important reason for this performance is the initialization of the population and the elite fraction of 5%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extShape 1"/>
          <p:cNvSpPr txBox="1"/>
          <p:nvPr/>
        </p:nvSpPr>
        <p:spPr>
          <a:xfrm>
            <a:off x="672480" y="5401800"/>
            <a:ext cx="8507160" cy="9270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collaborators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20" name="TextShape 2"/>
          <p:cNvSpPr txBox="1"/>
          <p:nvPr/>
        </p:nvSpPr>
        <p:spPr>
          <a:xfrm>
            <a:off x="684360" y="685800"/>
            <a:ext cx="8737200" cy="45939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Collaborators: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I.  Professor Funk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II.  Professors Prestegard, Woods, Moreman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    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Alex Eletsky, Qi Gao, Rob Williams, Kari Pederson, Laura Morris,              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John Glushka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III.  Professor Funk and Cai, Liang Ding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Not all PhD work is included in this presentation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684360" y="462816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problems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6" name="TextShape 2"/>
          <p:cNvSpPr txBox="1"/>
          <p:nvPr/>
        </p:nvSpPr>
        <p:spPr>
          <a:xfrm>
            <a:off x="636480" y="371880"/>
            <a:ext cx="8384400" cy="31327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3 different demonstrations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Real-Time Systems, Sensitivity Analysis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Sparsely Labeled Protein Spectrum Assignment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Maximally Spanning k-tree Problem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157" name="CustomShape 3"/>
          <p:cNvSpPr/>
          <p:nvPr/>
        </p:nvSpPr>
        <p:spPr>
          <a:xfrm>
            <a:off x="7099920" y="1757160"/>
            <a:ext cx="3755880" cy="106632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These genetic algorithms are very different in comparison.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8" name="CustomShape 4"/>
          <p:cNvSpPr/>
          <p:nvPr/>
        </p:nvSpPr>
        <p:spPr>
          <a:xfrm>
            <a:off x="7099920" y="3335040"/>
            <a:ext cx="3755880" cy="1066320"/>
          </a:xfrm>
          <a:prstGeom prst="rect">
            <a:avLst/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Only work in PhD dissertation, i.e. genetic algorithms, is discussed.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684360" y="44874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PART I - Real-Time Systems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0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Sensitivity analysis of scheduling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Mode transition work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Goal : determine minimal task set parameter change to make real-time schedule feasible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In the context of 1) infeasible real-time schedules and 2) mode transition real-time scheduling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684360" y="509688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Definition of Real-Time System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492480" y="685800"/>
            <a:ext cx="8726040" cy="4483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No infeasible tasks for schedulability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Task parameters are execution times, periods, and in our model periods are equal to deadlines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Rate monotonic – priorities are in increasing periods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Each task releases a sequence of jobs at   with release time  and deadline 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TDA equations are well-known and used for schedulability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Complexity - co-NP Hard 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684360" y="5455440"/>
            <a:ext cx="8534160" cy="7477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Terms in the Scheduling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4" name="TextShape 2"/>
          <p:cNvSpPr txBox="1"/>
          <p:nvPr/>
        </p:nvSpPr>
        <p:spPr>
          <a:xfrm>
            <a:off x="684360" y="10980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56000"/>
          </a:bodyPr>
          <a:p>
            <a:pPr marL="285840" indent="-285480">
              <a:lnSpc>
                <a:spcPct val="100000"/>
              </a:lnSpc>
              <a:spcBef>
                <a:spcPts val="43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Priority : which jobs have the resource in priority fashion</a:t>
            </a:r>
            <a:endParaRPr b="0" lang="en-US" sz="22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3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Period : release time between jobs </a:t>
            </a:r>
            <a:endParaRPr b="0" lang="en-US" sz="22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3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Deadline : max time for a job to complete work</a:t>
            </a:r>
            <a:endParaRPr b="0" lang="en-US" sz="22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3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Execution time : time required of resource</a:t>
            </a:r>
            <a:endParaRPr b="0" lang="en-US" sz="22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3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Worst case response time : calculated time to completion of a job </a:t>
            </a:r>
            <a:endParaRPr b="0" lang="en-US" sz="22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3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TDA : time demand analysis equations to determine schedulability </a:t>
            </a: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	</a:t>
            </a: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and worst case response times</a:t>
            </a:r>
            <a:endParaRPr b="0" lang="en-US" sz="22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39"/>
              </a:spcBef>
              <a:spcAft>
                <a:spcPts val="601"/>
              </a:spcAft>
            </a:pPr>
            <a:endParaRPr b="0" lang="en-US" sz="22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39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Infeasible : schedule has at least one task that misses its deadline,</a:t>
            </a:r>
            <a:endParaRPr b="0" lang="en-US" sz="22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39"/>
              </a:spcBef>
              <a:spcAft>
                <a:spcPts val="601"/>
              </a:spcAft>
            </a:pP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 </a:t>
            </a: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	</a:t>
            </a:r>
            <a:r>
              <a:rPr b="0" lang="en-US" sz="2200" spc="-1" strike="noStrike">
                <a:solidFill>
                  <a:srgbClr val="0f496f"/>
                </a:solidFill>
                <a:latin typeface="Century Gothic"/>
              </a:rPr>
              <a:t>e.g. if utilization is greater than 100%</a:t>
            </a:r>
            <a:endParaRPr b="0" lang="en-US" sz="22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</a:pPr>
            <a:endParaRPr b="0" lang="en-US" sz="22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684360" y="44874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Sensitivity Analysis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684360" y="685800"/>
            <a:ext cx="8534160" cy="3614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Schedule is infeasible 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Task set parameters are changed to make the schedule feasible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3 different approaches are known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Genetic algorithm is a new approach 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Application>LibreOffice/6.3.5.2$Linux_X86_64 LibreOffice_project/30$Build-2</Application>
  <Words>2410</Words>
  <Paragraphs>362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2018-01-09T15:21:59Z</dcterms:created>
  <dc:creator>Gordon Richard Chalmers</dc:creator>
  <dc:description/>
  <dc:language>en-US</dc:language>
  <cp:lastModifiedBy>Gordon Richard Chalmers</cp:lastModifiedBy>
  <dcterms:modified xsi:type="dcterms:W3CDTF">2019-11-14T18:19:38Z</dcterms:modified>
  <cp:revision>494</cp:revision>
  <dc:subject/>
  <dc:title>Prospectus for PhD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1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1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45</vt:i4>
  </property>
</Properties>
</file>